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34"/>
  </p:notesMasterIdLst>
  <p:handoutMasterIdLst>
    <p:handoutMasterId r:id="rId35"/>
  </p:handoutMasterIdLst>
  <p:sldIdLst>
    <p:sldId id="2561" r:id="rId8"/>
    <p:sldId id="1425" r:id="rId9"/>
    <p:sldId id="458" r:id="rId10"/>
    <p:sldId id="454" r:id="rId11"/>
    <p:sldId id="2593" r:id="rId12"/>
    <p:sldId id="2583" r:id="rId13"/>
    <p:sldId id="2563" r:id="rId14"/>
    <p:sldId id="2592" r:id="rId15"/>
    <p:sldId id="258" r:id="rId16"/>
    <p:sldId id="259" r:id="rId17"/>
    <p:sldId id="263" r:id="rId18"/>
    <p:sldId id="2567" r:id="rId19"/>
    <p:sldId id="2584" r:id="rId20"/>
    <p:sldId id="2585" r:id="rId21"/>
    <p:sldId id="2586" r:id="rId22"/>
    <p:sldId id="2587" r:id="rId23"/>
    <p:sldId id="2588" r:id="rId24"/>
    <p:sldId id="2589" r:id="rId25"/>
    <p:sldId id="2573" r:id="rId26"/>
    <p:sldId id="2594" r:id="rId27"/>
    <p:sldId id="2574" r:id="rId28"/>
    <p:sldId id="2590" r:id="rId29"/>
    <p:sldId id="2580" r:id="rId30"/>
    <p:sldId id="446" r:id="rId31"/>
    <p:sldId id="514" r:id="rId32"/>
    <p:sldId id="276" r:id="rId33"/>
  </p:sldIdLst>
  <p:sldSz cx="12192000" cy="6858000"/>
  <p:notesSz cx="6858000" cy="9144000"/>
  <p:embeddedFontLst>
    <p:embeddedFont>
      <p:font typeface="Plus Jakarta Sans" pitchFamily="2" charset="0"/>
      <p:regular r:id="rId36"/>
      <p:bold r:id="rId37"/>
      <p:italic r:id="rId38"/>
      <p:boldItalic r:id="rId39"/>
    </p:embeddedFont>
    <p:embeddedFont>
      <p:font typeface="Plus Jakarta Sans ExtraLight" pitchFamily="2" charset="0"/>
      <p:regular r:id="rId40"/>
      <p:italic r:id="rId41"/>
    </p:embeddedFont>
    <p:embeddedFont>
      <p:font typeface="Plus Jakarta Sans Medium" pitchFamily="2" charset="0"/>
      <p:regular r:id="rId42"/>
      <p:italic r:id="rId43"/>
    </p:embeddedFont>
    <p:embeddedFont>
      <p:font typeface="Plus Jakarta Sans SemiBold" pitchFamily="2"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2CA52-80AB-473A-BB65-DCEC72FA9D63}" v="7" dt="2025-09-15T04:10:45.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1" autoAdjust="0"/>
    <p:restoredTop sz="63803" autoAdjust="0"/>
  </p:normalViewPr>
  <p:slideViewPr>
    <p:cSldViewPr snapToGrid="0">
      <p:cViewPr varScale="1">
        <p:scale>
          <a:sx n="59" d="100"/>
          <a:sy n="59" d="100"/>
        </p:scale>
        <p:origin x="2436" y="28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4.fntdata"/><Relationship Id="rId21" Type="http://schemas.openxmlformats.org/officeDocument/2006/relationships/slide" Target="slides/slide14.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3.xml"/><Relationship Id="rId41" Type="http://schemas.openxmlformats.org/officeDocument/2006/relationships/font" Target="fonts/font6.fntdata"/><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606A7EA0-721E-4739-8F64-19A1B48B402A}"/>
    <pc:docChg chg="undo custSel modSld sldOrd">
      <pc:chgData name="Khalaf Haddad" userId="6dde8001-cda3-4392-8694-088ede0de2c6" providerId="ADAL" clId="{606A7EA0-721E-4739-8F64-19A1B48B402A}" dt="2025-09-15T04:09:42.561" v="52" actId="20577"/>
      <pc:docMkLst>
        <pc:docMk/>
      </pc:docMkLst>
      <pc:sldChg chg="modSp">
        <pc:chgData name="Khalaf Haddad" userId="6dde8001-cda3-4392-8694-088ede0de2c6" providerId="ADAL" clId="{606A7EA0-721E-4739-8F64-19A1B48B402A}" dt="2025-09-15T04:09:13.671" v="48" actId="20578"/>
        <pc:sldMkLst>
          <pc:docMk/>
          <pc:sldMk cId="962821015" sldId="2573"/>
        </pc:sldMkLst>
        <pc:spChg chg="mod">
          <ac:chgData name="Khalaf Haddad" userId="6dde8001-cda3-4392-8694-088ede0de2c6" providerId="ADAL" clId="{606A7EA0-721E-4739-8F64-19A1B48B402A}" dt="2025-09-15T04:09:13.671" v="48" actId="20578"/>
          <ac:spMkLst>
            <pc:docMk/>
            <pc:sldMk cId="962821015" sldId="2573"/>
            <ac:spMk id="6" creationId="{D65BA58F-0775-8990-9509-374104AB7AE7}"/>
          </ac:spMkLst>
        </pc:spChg>
      </pc:sldChg>
      <pc:sldChg chg="modSp">
        <pc:chgData name="Khalaf Haddad" userId="6dde8001-cda3-4392-8694-088ede0de2c6" providerId="ADAL" clId="{606A7EA0-721E-4739-8F64-19A1B48B402A}" dt="2025-09-15T04:08:46.101" v="42" actId="20578"/>
        <pc:sldMkLst>
          <pc:docMk/>
          <pc:sldMk cId="2662702846" sldId="2584"/>
        </pc:sldMkLst>
        <pc:spChg chg="mod">
          <ac:chgData name="Khalaf Haddad" userId="6dde8001-cda3-4392-8694-088ede0de2c6" providerId="ADAL" clId="{606A7EA0-721E-4739-8F64-19A1B48B402A}" dt="2025-09-15T04:08:46.101" v="42" actId="20578"/>
          <ac:spMkLst>
            <pc:docMk/>
            <pc:sldMk cId="2662702846" sldId="2584"/>
            <ac:spMk id="8" creationId="{0B515FAA-F852-5671-662D-2108E6BF04A9}"/>
          </ac:spMkLst>
        </pc:spChg>
      </pc:sldChg>
      <pc:sldChg chg="modSp mod">
        <pc:chgData name="Khalaf Haddad" userId="6dde8001-cda3-4392-8694-088ede0de2c6" providerId="ADAL" clId="{606A7EA0-721E-4739-8F64-19A1B48B402A}" dt="2025-09-15T04:07:54.142" v="21" actId="20577"/>
        <pc:sldMkLst>
          <pc:docMk/>
          <pc:sldMk cId="3439797837" sldId="2586"/>
        </pc:sldMkLst>
        <pc:spChg chg="mod">
          <ac:chgData name="Khalaf Haddad" userId="6dde8001-cda3-4392-8694-088ede0de2c6" providerId="ADAL" clId="{606A7EA0-721E-4739-8F64-19A1B48B402A}" dt="2025-09-15T04:07:54.142" v="21" actId="20577"/>
          <ac:spMkLst>
            <pc:docMk/>
            <pc:sldMk cId="3439797837" sldId="2586"/>
            <ac:spMk id="8" creationId="{5E5ACB7C-70E9-730F-5699-296A957D2549}"/>
          </ac:spMkLst>
        </pc:spChg>
      </pc:sldChg>
      <pc:sldChg chg="modSp mod ord">
        <pc:chgData name="Khalaf Haddad" userId="6dde8001-cda3-4392-8694-088ede0de2c6" providerId="ADAL" clId="{606A7EA0-721E-4739-8F64-19A1B48B402A}" dt="2025-09-15T04:08:40.295" v="41"/>
        <pc:sldMkLst>
          <pc:docMk/>
          <pc:sldMk cId="113429947" sldId="2587"/>
        </pc:sldMkLst>
        <pc:spChg chg="mod">
          <ac:chgData name="Khalaf Haddad" userId="6dde8001-cda3-4392-8694-088ede0de2c6" providerId="ADAL" clId="{606A7EA0-721E-4739-8F64-19A1B48B402A}" dt="2025-09-15T04:08:31.235" v="39" actId="20577"/>
          <ac:spMkLst>
            <pc:docMk/>
            <pc:sldMk cId="113429947" sldId="2587"/>
            <ac:spMk id="8" creationId="{C268912F-A5EB-A674-3C61-053926301C2C}"/>
          </ac:spMkLst>
        </pc:spChg>
      </pc:sldChg>
      <pc:sldChg chg="modSp mod">
        <pc:chgData name="Khalaf Haddad" userId="6dde8001-cda3-4392-8694-088ede0de2c6" providerId="ADAL" clId="{606A7EA0-721E-4739-8F64-19A1B48B402A}" dt="2025-09-15T04:08:12.728" v="30" actId="20577"/>
        <pc:sldMkLst>
          <pc:docMk/>
          <pc:sldMk cId="3211467405" sldId="2588"/>
        </pc:sldMkLst>
        <pc:spChg chg="mod">
          <ac:chgData name="Khalaf Haddad" userId="6dde8001-cda3-4392-8694-088ede0de2c6" providerId="ADAL" clId="{606A7EA0-721E-4739-8F64-19A1B48B402A}" dt="2025-09-15T04:08:12.728" v="30" actId="20577"/>
          <ac:spMkLst>
            <pc:docMk/>
            <pc:sldMk cId="3211467405" sldId="2588"/>
            <ac:spMk id="8" creationId="{EBEC1967-8985-0BDE-6807-E722A458C319}"/>
          </ac:spMkLst>
        </pc:spChg>
      </pc:sldChg>
      <pc:sldChg chg="modSp mod">
        <pc:chgData name="Khalaf Haddad" userId="6dde8001-cda3-4392-8694-088ede0de2c6" providerId="ADAL" clId="{606A7EA0-721E-4739-8F64-19A1B48B402A}" dt="2025-09-15T04:08:55.711" v="45" actId="20578"/>
        <pc:sldMkLst>
          <pc:docMk/>
          <pc:sldMk cId="581389292" sldId="2589"/>
        </pc:sldMkLst>
        <pc:spChg chg="mod">
          <ac:chgData name="Khalaf Haddad" userId="6dde8001-cda3-4392-8694-088ede0de2c6" providerId="ADAL" clId="{606A7EA0-721E-4739-8F64-19A1B48B402A}" dt="2025-09-15T04:08:55.711" v="45" actId="20578"/>
          <ac:spMkLst>
            <pc:docMk/>
            <pc:sldMk cId="581389292" sldId="2589"/>
            <ac:spMk id="6" creationId="{7F8444CC-606C-1937-E82D-8F17239F1BD6}"/>
          </ac:spMkLst>
        </pc:spChg>
      </pc:sldChg>
      <pc:sldChg chg="modNotesTx">
        <pc:chgData name="Khalaf Haddad" userId="6dde8001-cda3-4392-8694-088ede0de2c6" providerId="ADAL" clId="{606A7EA0-721E-4739-8F64-19A1B48B402A}" dt="2025-09-15T04:09:42.561" v="52" actId="20577"/>
        <pc:sldMkLst>
          <pc:docMk/>
          <pc:sldMk cId="2753837708" sldId="2590"/>
        </pc:sldMkLst>
      </pc:sldChg>
      <pc:sldChg chg="modSp mod">
        <pc:chgData name="Khalaf Haddad" userId="6dde8001-cda3-4392-8694-088ede0de2c6" providerId="ADAL" clId="{606A7EA0-721E-4739-8F64-19A1B48B402A}" dt="2025-09-15T04:09:06.828" v="47" actId="20577"/>
        <pc:sldMkLst>
          <pc:docMk/>
          <pc:sldMk cId="353809356" sldId="2594"/>
        </pc:sldMkLst>
        <pc:spChg chg="mod">
          <ac:chgData name="Khalaf Haddad" userId="6dde8001-cda3-4392-8694-088ede0de2c6" providerId="ADAL" clId="{606A7EA0-721E-4739-8F64-19A1B48B402A}" dt="2025-09-15T04:09:06.828" v="47" actId="20577"/>
          <ac:spMkLst>
            <pc:docMk/>
            <pc:sldMk cId="353809356" sldId="2594"/>
            <ac:spMk id="6" creationId="{EA4D224A-D700-F273-0A97-BFC57C3A27FA}"/>
          </ac:spMkLst>
        </pc:spChg>
      </pc:sldChg>
    </pc:docChg>
  </pc:docChgLst>
  <pc:docChgLst>
    <pc:chgData name="Khalaf Haddad" userId="6dde8001-cda3-4392-8694-088ede0de2c6" providerId="ADAL" clId="{EC2E91FD-DBDD-4B51-97E2-396AAD98C6DC}"/>
    <pc:docChg chg="undo custSel addSld delSld modSld sldOrd delSection modSection">
      <pc:chgData name="Khalaf Haddad" userId="6dde8001-cda3-4392-8694-088ede0de2c6" providerId="ADAL" clId="{EC2E91FD-DBDD-4B51-97E2-396AAD98C6DC}" dt="2025-08-15T13:31:30.551" v="2266"/>
      <pc:docMkLst>
        <pc:docMk/>
      </pc:docMkLst>
      <pc:sldChg chg="add">
        <pc:chgData name="Khalaf Haddad" userId="6dde8001-cda3-4392-8694-088ede0de2c6" providerId="ADAL" clId="{EC2E91FD-DBDD-4B51-97E2-396AAD98C6DC}" dt="2025-08-12T09:50:13.698" v="1991"/>
        <pc:sldMkLst>
          <pc:docMk/>
          <pc:sldMk cId="3383733863" sldId="258"/>
        </pc:sldMkLst>
      </pc:sldChg>
      <pc:sldChg chg="add">
        <pc:chgData name="Khalaf Haddad" userId="6dde8001-cda3-4392-8694-088ede0de2c6" providerId="ADAL" clId="{EC2E91FD-DBDD-4B51-97E2-396AAD98C6DC}" dt="2025-08-12T09:50:13.698" v="1991"/>
        <pc:sldMkLst>
          <pc:docMk/>
          <pc:sldMk cId="522253399" sldId="259"/>
        </pc:sldMkLst>
      </pc:sldChg>
      <pc:sldChg chg="add">
        <pc:chgData name="Khalaf Haddad" userId="6dde8001-cda3-4392-8694-088ede0de2c6" providerId="ADAL" clId="{EC2E91FD-DBDD-4B51-97E2-396AAD98C6DC}" dt="2025-08-12T09:50:13.698" v="1991"/>
        <pc:sldMkLst>
          <pc:docMk/>
          <pc:sldMk cId="3701322194" sldId="263"/>
        </pc:sldMkLst>
      </pc:sldChg>
      <pc:sldChg chg="modSp add mod">
        <pc:chgData name="Khalaf Haddad" userId="6dde8001-cda3-4392-8694-088ede0de2c6" providerId="ADAL" clId="{EC2E91FD-DBDD-4B51-97E2-396AAD98C6DC}" dt="2025-08-12T11:20:49.512" v="2049" actId="20577"/>
        <pc:sldMkLst>
          <pc:docMk/>
          <pc:sldMk cId="3831105647" sldId="276"/>
        </pc:sldMkLst>
      </pc:sldChg>
      <pc:sldChg chg="add del">
        <pc:chgData name="Khalaf Haddad" userId="6dde8001-cda3-4392-8694-088ede0de2c6" providerId="ADAL" clId="{EC2E91FD-DBDD-4B51-97E2-396AAD98C6DC}" dt="2025-08-12T16:14:34.582" v="2052"/>
        <pc:sldMkLst>
          <pc:docMk/>
          <pc:sldMk cId="1900109194" sldId="446"/>
        </pc:sldMkLst>
      </pc:sldChg>
      <pc:sldChg chg="modSp add mod">
        <pc:chgData name="Khalaf Haddad" userId="6dde8001-cda3-4392-8694-088ede0de2c6" providerId="ADAL" clId="{EC2E91FD-DBDD-4B51-97E2-396AAD98C6DC}" dt="2025-08-13T09:56:46.860" v="2174"/>
        <pc:sldMkLst>
          <pc:docMk/>
          <pc:sldMk cId="488004021" sldId="454"/>
        </pc:sldMkLst>
      </pc:sldChg>
      <pc:sldChg chg="add">
        <pc:chgData name="Khalaf Haddad" userId="6dde8001-cda3-4392-8694-088ede0de2c6" providerId="ADAL" clId="{EC2E91FD-DBDD-4B51-97E2-396AAD98C6DC}" dt="2025-08-12T09:49:25.909" v="1987"/>
        <pc:sldMkLst>
          <pc:docMk/>
          <pc:sldMk cId="3896296699" sldId="458"/>
        </pc:sldMkLst>
      </pc:sldChg>
      <pc:sldChg chg="modSp add del mod setBg">
        <pc:chgData name="Khalaf Haddad" userId="6dde8001-cda3-4392-8694-088ede0de2c6" providerId="ADAL" clId="{EC2E91FD-DBDD-4B51-97E2-396AAD98C6DC}" dt="2025-08-13T11:00:32.541" v="2176" actId="20577"/>
        <pc:sldMkLst>
          <pc:docMk/>
          <pc:sldMk cId="4220853681" sldId="514"/>
        </pc:sldMkLst>
      </pc:sldChg>
      <pc:sldChg chg="add del">
        <pc:chgData name="Khalaf Haddad" userId="6dde8001-cda3-4392-8694-088ede0de2c6" providerId="ADAL" clId="{EC2E91FD-DBDD-4B51-97E2-396AAD98C6DC}" dt="2025-08-13T14:57:00.801" v="2179" actId="47"/>
        <pc:sldMkLst>
          <pc:docMk/>
          <pc:sldMk cId="707281986" sldId="516"/>
        </pc:sldMkLst>
      </pc:sldChg>
      <pc:sldChg chg="add">
        <pc:chgData name="Khalaf Haddad" userId="6dde8001-cda3-4392-8694-088ede0de2c6" providerId="ADAL" clId="{EC2E91FD-DBDD-4B51-97E2-396AAD98C6DC}" dt="2025-08-12T09:49:25.909" v="1987"/>
        <pc:sldMkLst>
          <pc:docMk/>
          <pc:sldMk cId="2551618039" sldId="1425"/>
        </pc:sldMkLst>
      </pc:sldChg>
      <pc:sldChg chg="add del">
        <pc:chgData name="Khalaf Haddad" userId="6dde8001-cda3-4392-8694-088ede0de2c6" providerId="ADAL" clId="{EC2E91FD-DBDD-4B51-97E2-396AAD98C6DC}" dt="2025-08-11T22:00:24.189" v="1977"/>
        <pc:sldMkLst>
          <pc:docMk/>
          <pc:sldMk cId="224013511" sldId="1720"/>
        </pc:sldMkLst>
      </pc:sldChg>
      <pc:sldChg chg="add del">
        <pc:chgData name="Khalaf Haddad" userId="6dde8001-cda3-4392-8694-088ede0de2c6" providerId="ADAL" clId="{EC2E91FD-DBDD-4B51-97E2-396AAD98C6DC}" dt="2025-08-11T22:00:24.189" v="1977"/>
        <pc:sldMkLst>
          <pc:docMk/>
          <pc:sldMk cId="3111323014" sldId="1725"/>
        </pc:sldMkLst>
      </pc:sldChg>
      <pc:sldChg chg="add del">
        <pc:chgData name="Khalaf Haddad" userId="6dde8001-cda3-4392-8694-088ede0de2c6" providerId="ADAL" clId="{EC2E91FD-DBDD-4B51-97E2-396AAD98C6DC}" dt="2025-08-11T22:00:24.189" v="1977"/>
        <pc:sldMkLst>
          <pc:docMk/>
          <pc:sldMk cId="2674073567" sldId="1750"/>
        </pc:sldMkLst>
      </pc:sldChg>
      <pc:sldChg chg="add del">
        <pc:chgData name="Khalaf Haddad" userId="6dde8001-cda3-4392-8694-088ede0de2c6" providerId="ADAL" clId="{EC2E91FD-DBDD-4B51-97E2-396AAD98C6DC}" dt="2025-08-11T22:00:24.189" v="1977"/>
        <pc:sldMkLst>
          <pc:docMk/>
          <pc:sldMk cId="274741830" sldId="1789"/>
        </pc:sldMkLst>
      </pc:sldChg>
      <pc:sldChg chg="add del">
        <pc:chgData name="Khalaf Haddad" userId="6dde8001-cda3-4392-8694-088ede0de2c6" providerId="ADAL" clId="{EC2E91FD-DBDD-4B51-97E2-396AAD98C6DC}" dt="2025-08-11T22:00:24.189" v="1977"/>
        <pc:sldMkLst>
          <pc:docMk/>
          <pc:sldMk cId="698636075" sldId="1833"/>
        </pc:sldMkLst>
      </pc:sldChg>
      <pc:sldChg chg="modSp mod modTransition modAnim">
        <pc:chgData name="Khalaf Haddad" userId="6dde8001-cda3-4392-8694-088ede0de2c6" providerId="ADAL" clId="{EC2E91FD-DBDD-4B51-97E2-396AAD98C6DC}" dt="2025-08-08T12:49:29.300" v="29"/>
        <pc:sldMkLst>
          <pc:docMk/>
          <pc:sldMk cId="2561002085" sldId="2561"/>
        </pc:sldMkLst>
      </pc:sldChg>
      <pc:sldChg chg="addSp delSp modSp del mod modTransition delAnim chgLayout modNotesTx">
        <pc:chgData name="Khalaf Haddad" userId="6dde8001-cda3-4392-8694-088ede0de2c6" providerId="ADAL" clId="{EC2E91FD-DBDD-4B51-97E2-396AAD98C6DC}" dt="2025-08-08T12:52:55.767" v="169" actId="47"/>
        <pc:sldMkLst>
          <pc:docMk/>
          <pc:sldMk cId="552226134" sldId="2562"/>
        </pc:sldMkLst>
      </pc:sldChg>
      <pc:sldChg chg="modSp mod ord modTransition modAnim">
        <pc:chgData name="Khalaf Haddad" userId="6dde8001-cda3-4392-8694-088ede0de2c6" providerId="ADAL" clId="{EC2E91FD-DBDD-4B51-97E2-396AAD98C6DC}" dt="2025-08-13T14:56:58.553" v="2178"/>
        <pc:sldMkLst>
          <pc:docMk/>
          <pc:sldMk cId="4077475477" sldId="2563"/>
        </pc:sldMkLst>
      </pc:sldChg>
      <pc:sldChg chg="del modTransition">
        <pc:chgData name="Khalaf Haddad" userId="6dde8001-cda3-4392-8694-088ede0de2c6" providerId="ADAL" clId="{EC2E91FD-DBDD-4B51-97E2-396AAD98C6DC}" dt="2025-08-08T12:53:07.706" v="170" actId="47"/>
        <pc:sldMkLst>
          <pc:docMk/>
          <pc:sldMk cId="3524797955" sldId="2564"/>
        </pc:sldMkLst>
      </pc:sldChg>
      <pc:sldChg chg="modSp del mod modTransition modAnim">
        <pc:chgData name="Khalaf Haddad" userId="6dde8001-cda3-4392-8694-088ede0de2c6" providerId="ADAL" clId="{EC2E91FD-DBDD-4B51-97E2-396AAD98C6DC}" dt="2025-08-08T14:27:41.779" v="1604" actId="47"/>
        <pc:sldMkLst>
          <pc:docMk/>
          <pc:sldMk cId="3214833468" sldId="2565"/>
        </pc:sldMkLst>
      </pc:sldChg>
      <pc:sldChg chg="del modTransition modAnim modNotesTx">
        <pc:chgData name="Khalaf Haddad" userId="6dde8001-cda3-4392-8694-088ede0de2c6" providerId="ADAL" clId="{EC2E91FD-DBDD-4B51-97E2-396AAD98C6DC}" dt="2025-08-08T14:29:43.421" v="1709" actId="47"/>
        <pc:sldMkLst>
          <pc:docMk/>
          <pc:sldMk cId="1037098656" sldId="2566"/>
        </pc:sldMkLst>
      </pc:sldChg>
      <pc:sldChg chg="modTransition modAnim">
        <pc:chgData name="Khalaf Haddad" userId="6dde8001-cda3-4392-8694-088ede0de2c6" providerId="ADAL" clId="{EC2E91FD-DBDD-4B51-97E2-396AAD98C6DC}" dt="2025-08-08T13:30:56.998" v="367"/>
        <pc:sldMkLst>
          <pc:docMk/>
          <pc:sldMk cId="3080368234" sldId="2567"/>
        </pc:sldMkLst>
      </pc:sldChg>
      <pc:sldChg chg="add del modTransition">
        <pc:chgData name="Khalaf Haddad" userId="6dde8001-cda3-4392-8694-088ede0de2c6" providerId="ADAL" clId="{EC2E91FD-DBDD-4B51-97E2-396AAD98C6DC}" dt="2025-08-08T13:35:32.516" v="439" actId="47"/>
        <pc:sldMkLst>
          <pc:docMk/>
          <pc:sldMk cId="3315543198" sldId="2568"/>
        </pc:sldMkLst>
      </pc:sldChg>
      <pc:sldChg chg="modSp del mod modTransition modAnim">
        <pc:chgData name="Khalaf Haddad" userId="6dde8001-cda3-4392-8694-088ede0de2c6" providerId="ADAL" clId="{EC2E91FD-DBDD-4B51-97E2-396AAD98C6DC}" dt="2025-08-08T13:38:31.723" v="517" actId="47"/>
        <pc:sldMkLst>
          <pc:docMk/>
          <pc:sldMk cId="1878371899" sldId="2569"/>
        </pc:sldMkLst>
      </pc:sldChg>
      <pc:sldChg chg="modSp del mod modTransition">
        <pc:chgData name="Khalaf Haddad" userId="6dde8001-cda3-4392-8694-088ede0de2c6" providerId="ADAL" clId="{EC2E91FD-DBDD-4B51-97E2-396AAD98C6DC}" dt="2025-08-08T13:42:08.136" v="725" actId="47"/>
        <pc:sldMkLst>
          <pc:docMk/>
          <pc:sldMk cId="2267663449" sldId="2570"/>
        </pc:sldMkLst>
      </pc:sldChg>
      <pc:sldChg chg="del modTransition">
        <pc:chgData name="Khalaf Haddad" userId="6dde8001-cda3-4392-8694-088ede0de2c6" providerId="ADAL" clId="{EC2E91FD-DBDD-4B51-97E2-396AAD98C6DC}" dt="2025-08-08T14:00:10.227" v="1071" actId="47"/>
        <pc:sldMkLst>
          <pc:docMk/>
          <pc:sldMk cId="4173984799" sldId="2571"/>
        </pc:sldMkLst>
      </pc:sldChg>
      <pc:sldChg chg="del modTransition">
        <pc:chgData name="Khalaf Haddad" userId="6dde8001-cda3-4392-8694-088ede0de2c6" providerId="ADAL" clId="{EC2E91FD-DBDD-4B51-97E2-396AAD98C6DC}" dt="2025-08-08T14:00:10.227" v="1071" actId="47"/>
        <pc:sldMkLst>
          <pc:docMk/>
          <pc:sldMk cId="2605526472" sldId="2572"/>
        </pc:sldMkLst>
      </pc:sldChg>
      <pc:sldChg chg="addSp delSp modSp mod modTransition modClrScheme modAnim chgLayout modNotesTx">
        <pc:chgData name="Khalaf Haddad" userId="6dde8001-cda3-4392-8694-088ede0de2c6" providerId="ADAL" clId="{EC2E91FD-DBDD-4B51-97E2-396AAD98C6DC}" dt="2025-08-15T11:25:16.748" v="2210" actId="1037"/>
        <pc:sldMkLst>
          <pc:docMk/>
          <pc:sldMk cId="962821015" sldId="2573"/>
        </pc:sldMkLst>
      </pc:sldChg>
      <pc:sldChg chg="modTransition modAnim">
        <pc:chgData name="Khalaf Haddad" userId="6dde8001-cda3-4392-8694-088ede0de2c6" providerId="ADAL" clId="{EC2E91FD-DBDD-4B51-97E2-396AAD98C6DC}" dt="2025-08-08T14:05:12.716" v="1164"/>
        <pc:sldMkLst>
          <pc:docMk/>
          <pc:sldMk cId="3272139441" sldId="2574"/>
        </pc:sldMkLst>
      </pc:sldChg>
      <pc:sldChg chg="del modTransition">
        <pc:chgData name="Khalaf Haddad" userId="6dde8001-cda3-4392-8694-088ede0de2c6" providerId="ADAL" clId="{EC2E91FD-DBDD-4B51-97E2-396AAD98C6DC}" dt="2025-08-08T14:05:22.733" v="1165" actId="47"/>
        <pc:sldMkLst>
          <pc:docMk/>
          <pc:sldMk cId="2854181536" sldId="2575"/>
        </pc:sldMkLst>
      </pc:sldChg>
      <pc:sldChg chg="del modTransition">
        <pc:chgData name="Khalaf Haddad" userId="6dde8001-cda3-4392-8694-088ede0de2c6" providerId="ADAL" clId="{EC2E91FD-DBDD-4B51-97E2-396AAD98C6DC}" dt="2025-08-08T14:05:22.733" v="1165" actId="47"/>
        <pc:sldMkLst>
          <pc:docMk/>
          <pc:sldMk cId="2472684532" sldId="2576"/>
        </pc:sldMkLst>
      </pc:sldChg>
      <pc:sldChg chg="del modTransition">
        <pc:chgData name="Khalaf Haddad" userId="6dde8001-cda3-4392-8694-088ede0de2c6" providerId="ADAL" clId="{EC2E91FD-DBDD-4B51-97E2-396AAD98C6DC}" dt="2025-08-08T14:05:22.733" v="1165" actId="47"/>
        <pc:sldMkLst>
          <pc:docMk/>
          <pc:sldMk cId="1332314859" sldId="2577"/>
        </pc:sldMkLst>
      </pc:sldChg>
      <pc:sldChg chg="del modTransition">
        <pc:chgData name="Khalaf Haddad" userId="6dde8001-cda3-4392-8694-088ede0de2c6" providerId="ADAL" clId="{EC2E91FD-DBDD-4B51-97E2-396AAD98C6DC}" dt="2025-08-08T14:05:22.733" v="1165" actId="47"/>
        <pc:sldMkLst>
          <pc:docMk/>
          <pc:sldMk cId="2552134791" sldId="2578"/>
        </pc:sldMkLst>
      </pc:sldChg>
      <pc:sldChg chg="del modTransition">
        <pc:chgData name="Khalaf Haddad" userId="6dde8001-cda3-4392-8694-088ede0de2c6" providerId="ADAL" clId="{EC2E91FD-DBDD-4B51-97E2-396AAD98C6DC}" dt="2025-08-08T14:05:22.733" v="1165" actId="47"/>
        <pc:sldMkLst>
          <pc:docMk/>
          <pc:sldMk cId="2292281535" sldId="2579"/>
        </pc:sldMkLst>
      </pc:sldChg>
      <pc:sldChg chg="modSp modTransition modAnim">
        <pc:chgData name="Khalaf Haddad" userId="6dde8001-cda3-4392-8694-088ede0de2c6" providerId="ADAL" clId="{EC2E91FD-DBDD-4B51-97E2-396AAD98C6DC}" dt="2025-08-08T14:14:55.536" v="1452"/>
        <pc:sldMkLst>
          <pc:docMk/>
          <pc:sldMk cId="462562838" sldId="2580"/>
        </pc:sldMkLst>
      </pc:sldChg>
      <pc:sldChg chg="del modTransition">
        <pc:chgData name="Khalaf Haddad" userId="6dde8001-cda3-4392-8694-088ede0de2c6" providerId="ADAL" clId="{EC2E91FD-DBDD-4B51-97E2-396AAD98C6DC}" dt="2025-08-08T14:15:36.678" v="1464" actId="47"/>
        <pc:sldMkLst>
          <pc:docMk/>
          <pc:sldMk cId="931205449" sldId="2581"/>
        </pc:sldMkLst>
      </pc:sldChg>
      <pc:sldChg chg="del modTransition">
        <pc:chgData name="Khalaf Haddad" userId="6dde8001-cda3-4392-8694-088ede0de2c6" providerId="ADAL" clId="{EC2E91FD-DBDD-4B51-97E2-396AAD98C6DC}" dt="2025-08-08T14:15:36.678" v="1464" actId="47"/>
        <pc:sldMkLst>
          <pc:docMk/>
          <pc:sldMk cId="3979557249" sldId="2582"/>
        </pc:sldMkLst>
      </pc:sldChg>
      <pc:sldChg chg="addSp delSp modSp new mod modClrScheme chgLayout">
        <pc:chgData name="Khalaf Haddad" userId="6dde8001-cda3-4392-8694-088ede0de2c6" providerId="ADAL" clId="{EC2E91FD-DBDD-4B51-97E2-396AAD98C6DC}" dt="2025-08-08T14:32:03.314" v="1803" actId="1076"/>
        <pc:sldMkLst>
          <pc:docMk/>
          <pc:sldMk cId="3186090383" sldId="2583"/>
        </pc:sldMkLst>
      </pc:sldChg>
      <pc:sldChg chg="del">
        <pc:chgData name="Khalaf Haddad" userId="6dde8001-cda3-4392-8694-088ede0de2c6" providerId="ADAL" clId="{EC2E91FD-DBDD-4B51-97E2-396AAD98C6DC}" dt="2025-08-08T08:04:24.655" v="10" actId="47"/>
        <pc:sldMkLst>
          <pc:docMk/>
          <pc:sldMk cId="3960381036" sldId="2583"/>
        </pc:sldMkLst>
      </pc:sldChg>
      <pc:sldChg chg="del">
        <pc:chgData name="Khalaf Haddad" userId="6dde8001-cda3-4392-8694-088ede0de2c6" providerId="ADAL" clId="{EC2E91FD-DBDD-4B51-97E2-396AAD98C6DC}" dt="2025-08-08T08:04:24.655" v="10" actId="47"/>
        <pc:sldMkLst>
          <pc:docMk/>
          <pc:sldMk cId="2435900703" sldId="2584"/>
        </pc:sldMkLst>
      </pc:sldChg>
      <pc:sldChg chg="addSp delSp modSp new mod modAnim chgLayout">
        <pc:chgData name="Khalaf Haddad" userId="6dde8001-cda3-4392-8694-088ede0de2c6" providerId="ADAL" clId="{EC2E91FD-DBDD-4B51-97E2-396AAD98C6DC}" dt="2025-08-11T22:43:19.751" v="1980"/>
        <pc:sldMkLst>
          <pc:docMk/>
          <pc:sldMk cId="2662702846" sldId="2584"/>
        </pc:sldMkLst>
      </pc:sldChg>
      <pc:sldChg chg="del">
        <pc:chgData name="Khalaf Haddad" userId="6dde8001-cda3-4392-8694-088ede0de2c6" providerId="ADAL" clId="{EC2E91FD-DBDD-4B51-97E2-396AAD98C6DC}" dt="2025-08-08T08:04:24.655" v="10" actId="47"/>
        <pc:sldMkLst>
          <pc:docMk/>
          <pc:sldMk cId="3269950846" sldId="2585"/>
        </pc:sldMkLst>
      </pc:sldChg>
      <pc:sldChg chg="addSp modSp add mod modNotesTx">
        <pc:chgData name="Khalaf Haddad" userId="6dde8001-cda3-4392-8694-088ede0de2c6" providerId="ADAL" clId="{EC2E91FD-DBDD-4B51-97E2-396AAD98C6DC}" dt="2025-08-15T11:21:35.002" v="2196" actId="6549"/>
        <pc:sldMkLst>
          <pc:docMk/>
          <pc:sldMk cId="3673271698" sldId="2585"/>
        </pc:sldMkLst>
      </pc:sldChg>
      <pc:sldChg chg="add del">
        <pc:chgData name="Khalaf Haddad" userId="6dde8001-cda3-4392-8694-088ede0de2c6" providerId="ADAL" clId="{EC2E91FD-DBDD-4B51-97E2-396AAD98C6DC}" dt="2025-08-08T13:38:14.876" v="516" actId="47"/>
        <pc:sldMkLst>
          <pc:docMk/>
          <pc:sldMk cId="2392986921" sldId="2586"/>
        </pc:sldMkLst>
      </pc:sldChg>
      <pc:sldChg chg="del">
        <pc:chgData name="Khalaf Haddad" userId="6dde8001-cda3-4392-8694-088ede0de2c6" providerId="ADAL" clId="{EC2E91FD-DBDD-4B51-97E2-396AAD98C6DC}" dt="2025-08-08T08:04:24.655" v="10" actId="47"/>
        <pc:sldMkLst>
          <pc:docMk/>
          <pc:sldMk cId="2933065209" sldId="2586"/>
        </pc:sldMkLst>
      </pc:sldChg>
      <pc:sldChg chg="modSp add mod modNotesTx">
        <pc:chgData name="Khalaf Haddad" userId="6dde8001-cda3-4392-8694-088ede0de2c6" providerId="ADAL" clId="{EC2E91FD-DBDD-4B51-97E2-396AAD98C6DC}" dt="2025-08-08T13:41:42.519" v="724" actId="14100"/>
        <pc:sldMkLst>
          <pc:docMk/>
          <pc:sldMk cId="3439797837" sldId="2586"/>
        </pc:sldMkLst>
      </pc:sldChg>
      <pc:sldChg chg="modSp add mod modNotesTx">
        <pc:chgData name="Khalaf Haddad" userId="6dde8001-cda3-4392-8694-088ede0de2c6" providerId="ADAL" clId="{EC2E91FD-DBDD-4B51-97E2-396AAD98C6DC}" dt="2025-08-08T13:50:14.407" v="939" actId="14100"/>
        <pc:sldMkLst>
          <pc:docMk/>
          <pc:sldMk cId="113429947" sldId="2587"/>
        </pc:sldMkLst>
      </pc:sldChg>
      <pc:sldChg chg="del">
        <pc:chgData name="Khalaf Haddad" userId="6dde8001-cda3-4392-8694-088ede0de2c6" providerId="ADAL" clId="{EC2E91FD-DBDD-4B51-97E2-396AAD98C6DC}" dt="2025-08-08T08:04:24.655" v="10" actId="47"/>
        <pc:sldMkLst>
          <pc:docMk/>
          <pc:sldMk cId="2536460277" sldId="2587"/>
        </pc:sldMkLst>
      </pc:sldChg>
      <pc:sldChg chg="add del">
        <pc:chgData name="Khalaf Haddad" userId="6dde8001-cda3-4392-8694-088ede0de2c6" providerId="ADAL" clId="{EC2E91FD-DBDD-4B51-97E2-396AAD98C6DC}" dt="2025-08-08T13:38:14.876" v="516" actId="47"/>
        <pc:sldMkLst>
          <pc:docMk/>
          <pc:sldMk cId="2615658535" sldId="2587"/>
        </pc:sldMkLst>
      </pc:sldChg>
      <pc:sldChg chg="add del">
        <pc:chgData name="Khalaf Haddad" userId="6dde8001-cda3-4392-8694-088ede0de2c6" providerId="ADAL" clId="{EC2E91FD-DBDD-4B51-97E2-396AAD98C6DC}" dt="2025-08-08T13:38:14.876" v="516" actId="47"/>
        <pc:sldMkLst>
          <pc:docMk/>
          <pc:sldMk cId="2664012146" sldId="2588"/>
        </pc:sldMkLst>
      </pc:sldChg>
      <pc:sldChg chg="modSp add mod ord modNotesTx">
        <pc:chgData name="Khalaf Haddad" userId="6dde8001-cda3-4392-8694-088ede0de2c6" providerId="ADAL" clId="{EC2E91FD-DBDD-4B51-97E2-396AAD98C6DC}" dt="2025-08-11T22:43:25.088" v="1982"/>
        <pc:sldMkLst>
          <pc:docMk/>
          <pc:sldMk cId="3211467405" sldId="2588"/>
        </pc:sldMkLst>
      </pc:sldChg>
      <pc:sldChg chg="del">
        <pc:chgData name="Khalaf Haddad" userId="6dde8001-cda3-4392-8694-088ede0de2c6" providerId="ADAL" clId="{EC2E91FD-DBDD-4B51-97E2-396AAD98C6DC}" dt="2025-08-08T08:04:24.655" v="10" actId="47"/>
        <pc:sldMkLst>
          <pc:docMk/>
          <pc:sldMk cId="3370500065" sldId="2588"/>
        </pc:sldMkLst>
      </pc:sldChg>
      <pc:sldChg chg="modSp add mod ord modNotesTx">
        <pc:chgData name="Khalaf Haddad" userId="6dde8001-cda3-4392-8694-088ede0de2c6" providerId="ADAL" clId="{EC2E91FD-DBDD-4B51-97E2-396AAD98C6DC}" dt="2025-08-15T11:25:37.464" v="2213" actId="1037"/>
        <pc:sldMkLst>
          <pc:docMk/>
          <pc:sldMk cId="581389292" sldId="2589"/>
        </pc:sldMkLst>
      </pc:sldChg>
      <pc:sldChg chg="addSp delSp modSp add mod modAnim modNotesTx">
        <pc:chgData name="Khalaf Haddad" userId="6dde8001-cda3-4392-8694-088ede0de2c6" providerId="ADAL" clId="{EC2E91FD-DBDD-4B51-97E2-396AAD98C6DC}" dt="2025-08-15T13:31:30.551" v="2266"/>
        <pc:sldMkLst>
          <pc:docMk/>
          <pc:sldMk cId="2753837708" sldId="2590"/>
        </pc:sldMkLst>
      </pc:sldChg>
      <pc:sldChg chg="modSp add del mod">
        <pc:chgData name="Khalaf Haddad" userId="6dde8001-cda3-4392-8694-088ede0de2c6" providerId="ADAL" clId="{EC2E91FD-DBDD-4B51-97E2-396AAD98C6DC}" dt="2025-08-08T14:06:31.519" v="1204"/>
        <pc:sldMkLst>
          <pc:docMk/>
          <pc:sldMk cId="49693885" sldId="2591"/>
        </pc:sldMkLst>
      </pc:sldChg>
      <pc:sldChg chg="modSp add del mod">
        <pc:chgData name="Khalaf Haddad" userId="6dde8001-cda3-4392-8694-088ede0de2c6" providerId="ADAL" clId="{EC2E91FD-DBDD-4B51-97E2-396AAD98C6DC}" dt="2025-08-08T14:30:10.334" v="1710" actId="47"/>
        <pc:sldMkLst>
          <pc:docMk/>
          <pc:sldMk cId="3949793125" sldId="2591"/>
        </pc:sldMkLst>
      </pc:sldChg>
      <pc:sldChg chg="modSp add mod ord">
        <pc:chgData name="Khalaf Haddad" userId="6dde8001-cda3-4392-8694-088ede0de2c6" providerId="ADAL" clId="{EC2E91FD-DBDD-4B51-97E2-396AAD98C6DC}" dt="2025-08-13T14:57:07.420" v="2181"/>
        <pc:sldMkLst>
          <pc:docMk/>
          <pc:sldMk cId="1280107424" sldId="2592"/>
        </pc:sldMkLst>
      </pc:sldChg>
      <pc:sldChg chg="add del">
        <pc:chgData name="Khalaf Haddad" userId="6dde8001-cda3-4392-8694-088ede0de2c6" providerId="ADAL" clId="{EC2E91FD-DBDD-4B51-97E2-396AAD98C6DC}" dt="2025-08-08T14:50:50.189" v="1954"/>
        <pc:sldMkLst>
          <pc:docMk/>
          <pc:sldMk cId="510167163" sldId="2593"/>
        </pc:sldMkLst>
      </pc:sldChg>
      <pc:sldChg chg="addSp modSp new mod">
        <pc:chgData name="Khalaf Haddad" userId="6dde8001-cda3-4392-8694-088ede0de2c6" providerId="ADAL" clId="{EC2E91FD-DBDD-4B51-97E2-396AAD98C6DC}" dt="2025-08-14T11:22:26.371" v="2195" actId="1076"/>
        <pc:sldMkLst>
          <pc:docMk/>
          <pc:sldMk cId="735026437" sldId="2593"/>
        </pc:sldMkLst>
      </pc:sldChg>
      <pc:sldChg chg="modSp add del mod">
        <pc:chgData name="Khalaf Haddad" userId="6dde8001-cda3-4392-8694-088ede0de2c6" providerId="ADAL" clId="{EC2E91FD-DBDD-4B51-97E2-396AAD98C6DC}" dt="2025-08-12T09:23:30.999" v="1986" actId="47"/>
        <pc:sldMkLst>
          <pc:docMk/>
          <pc:sldMk cId="2293196465" sldId="2593"/>
        </pc:sldMkLst>
      </pc:sldChg>
      <pc:sldChg chg="modSp add mod">
        <pc:chgData name="Khalaf Haddad" userId="6dde8001-cda3-4392-8694-088ede0de2c6" providerId="ADAL" clId="{EC2E91FD-DBDD-4B51-97E2-396AAD98C6DC}" dt="2025-08-15T11:25:03.775" v="2208" actId="14100"/>
        <pc:sldMkLst>
          <pc:docMk/>
          <pc:sldMk cId="353809356" sldId="2594"/>
        </pc:sldMkLst>
      </pc:sldChg>
      <pc:sldChg chg="add del">
        <pc:chgData name="Khalaf Haddad" userId="6dde8001-cda3-4392-8694-088ede0de2c6" providerId="ADAL" clId="{EC2E91FD-DBDD-4B51-97E2-396AAD98C6DC}" dt="2025-08-11T22:00:24.189" v="1977"/>
        <pc:sldMkLst>
          <pc:docMk/>
          <pc:sldMk cId="678769983" sldId="2147479731"/>
        </pc:sldMkLst>
      </pc:sldChg>
      <pc:sldChg chg="add del">
        <pc:chgData name="Khalaf Haddad" userId="6dde8001-cda3-4392-8694-088ede0de2c6" providerId="ADAL" clId="{EC2E91FD-DBDD-4B51-97E2-396AAD98C6DC}" dt="2025-08-11T22:00:24.189" v="1977"/>
        <pc:sldMkLst>
          <pc:docMk/>
          <pc:sldMk cId="830651771" sldId="2147479732"/>
        </pc:sldMkLst>
      </pc:sldChg>
      <pc:sldChg chg="add del">
        <pc:chgData name="Khalaf Haddad" userId="6dde8001-cda3-4392-8694-088ede0de2c6" providerId="ADAL" clId="{EC2E91FD-DBDD-4B51-97E2-396AAD98C6DC}" dt="2025-08-11T22:00:24.189" v="1977"/>
        <pc:sldMkLst>
          <pc:docMk/>
          <pc:sldMk cId="2030380707" sldId="2147479735"/>
        </pc:sldMkLst>
      </pc:sldChg>
      <pc:sldChg chg="add del">
        <pc:chgData name="Khalaf Haddad" userId="6dde8001-cda3-4392-8694-088ede0de2c6" providerId="ADAL" clId="{EC2E91FD-DBDD-4B51-97E2-396AAD98C6DC}" dt="2025-08-11T22:00:24.189" v="1977"/>
        <pc:sldMkLst>
          <pc:docMk/>
          <pc:sldMk cId="874258498" sldId="2147479737"/>
        </pc:sldMkLst>
      </pc:sldChg>
      <pc:sldChg chg="add del">
        <pc:chgData name="Khalaf Haddad" userId="6dde8001-cda3-4392-8694-088ede0de2c6" providerId="ADAL" clId="{EC2E91FD-DBDD-4B51-97E2-396AAD98C6DC}" dt="2025-08-11T22:00:24.189" v="1977"/>
        <pc:sldMkLst>
          <pc:docMk/>
          <pc:sldMk cId="3517961080" sldId="2147479738"/>
        </pc:sldMkLst>
      </pc:sldChg>
      <pc:sldChg chg="add del">
        <pc:chgData name="Khalaf Haddad" userId="6dde8001-cda3-4392-8694-088ede0de2c6" providerId="ADAL" clId="{EC2E91FD-DBDD-4B51-97E2-396AAD98C6DC}" dt="2025-08-11T22:00:24.189" v="1977"/>
        <pc:sldMkLst>
          <pc:docMk/>
          <pc:sldMk cId="1389929747" sldId="2147479741"/>
        </pc:sldMkLst>
      </pc:sldChg>
      <pc:sldChg chg="add del">
        <pc:chgData name="Khalaf Haddad" userId="6dde8001-cda3-4392-8694-088ede0de2c6" providerId="ADAL" clId="{EC2E91FD-DBDD-4B51-97E2-396AAD98C6DC}" dt="2025-08-11T22:00:24.189" v="1977"/>
        <pc:sldMkLst>
          <pc:docMk/>
          <pc:sldMk cId="1640063190" sldId="2147479744"/>
        </pc:sldMkLst>
      </pc:sldChg>
      <pc:sldChg chg="add del">
        <pc:chgData name="Khalaf Haddad" userId="6dde8001-cda3-4392-8694-088ede0de2c6" providerId="ADAL" clId="{EC2E91FD-DBDD-4B51-97E2-396AAD98C6DC}" dt="2025-08-11T22:00:24.189" v="1977"/>
        <pc:sldMkLst>
          <pc:docMk/>
          <pc:sldMk cId="3423567977" sldId="2147479745"/>
        </pc:sldMkLst>
      </pc:sldChg>
      <pc:sldMasterChg chg="delSldLayout">
        <pc:chgData name="Khalaf Haddad" userId="6dde8001-cda3-4392-8694-088ede0de2c6" providerId="ADAL" clId="{EC2E91FD-DBDD-4B51-97E2-396AAD98C6DC}" dt="2025-08-08T08:04:24.655" v="10" actId="47"/>
        <pc:sldMasterMkLst>
          <pc:docMk/>
          <pc:sldMasterMk cId="4150540610" sldId="2147483959"/>
        </pc:sldMasterMkLst>
        <pc:sldLayoutChg chg="del">
          <pc:chgData name="Khalaf Haddad" userId="6dde8001-cda3-4392-8694-088ede0de2c6" providerId="ADAL" clId="{EC2E91FD-DBDD-4B51-97E2-396AAD98C6DC}" dt="2025-08-08T08:04:24.655" v="10" actId="47"/>
          <pc:sldLayoutMkLst>
            <pc:docMk/>
            <pc:sldMasterMk cId="4150540610" sldId="2147483959"/>
            <pc:sldLayoutMk cId="3037733834" sldId="2147484265"/>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740.jpeg"/><Relationship Id="rId1" Type="http://schemas.openxmlformats.org/officeDocument/2006/relationships/image" Target="../media/image739.jpeg"/></Relationships>
</file>

<file path=ppt/diagrams/_rels/data2.xml.rels><?xml version="1.0" encoding="UTF-8" standalone="yes"?>
<Relationships xmlns="http://schemas.openxmlformats.org/package/2006/relationships"><Relationship Id="rId3" Type="http://schemas.openxmlformats.org/officeDocument/2006/relationships/image" Target="../media/image743.png"/><Relationship Id="rId2" Type="http://schemas.openxmlformats.org/officeDocument/2006/relationships/image" Target="../media/image742.png"/><Relationship Id="rId1" Type="http://schemas.openxmlformats.org/officeDocument/2006/relationships/image" Target="../media/image74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40.jpeg"/><Relationship Id="rId1" Type="http://schemas.openxmlformats.org/officeDocument/2006/relationships/image" Target="../media/image73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43.png"/><Relationship Id="rId2" Type="http://schemas.openxmlformats.org/officeDocument/2006/relationships/image" Target="../media/image742.png"/><Relationship Id="rId1" Type="http://schemas.openxmlformats.org/officeDocument/2006/relationships/image" Target="../media/image741.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08FD9-74F1-4F50-B201-EEFCF0837BDB}" type="doc">
      <dgm:prSet loTypeId="urn:microsoft.com/office/officeart/2005/8/layout/process1" loCatId="process" qsTypeId="urn:microsoft.com/office/officeart/2005/8/quickstyle/simple1" qsCatId="simple" csTypeId="urn:microsoft.com/office/officeart/2005/8/colors/accent0_2" csCatId="mainScheme" phldr="1"/>
      <dgm:spPr/>
    </dgm:pt>
    <dgm:pt modelId="{FDF429C8-4A60-4B29-AFE8-C98A4AC616F8}">
      <dgm:prSet phldrT="[Text]"/>
      <dgm:spPr>
        <a:solidFill>
          <a:srgbClr val="CC99FF"/>
        </a:solidFill>
      </dgm:spPr>
      <dgm:t>
        <a:bodyPr/>
        <a:lstStyle/>
        <a:p>
          <a:r>
            <a:rPr lang="en-US" b="1" u="sng" dirty="0"/>
            <a:t>Introductory Session </a:t>
          </a:r>
          <a:br>
            <a:rPr lang="en-US" dirty="0"/>
          </a:br>
          <a:r>
            <a:rPr lang="en-US" dirty="0"/>
            <a:t>(1 hour session)</a:t>
          </a:r>
          <a:endParaRPr lang="en-US" b="1" u="sng" dirty="0"/>
        </a:p>
      </dgm:t>
    </dgm:pt>
    <dgm:pt modelId="{5B596B1D-0693-42C9-8DF0-2BAF700058A7}" type="parTrans" cxnId="{C1A3F613-6918-4BE3-AE22-B7C30AC1D21B}">
      <dgm:prSet/>
      <dgm:spPr/>
      <dgm:t>
        <a:bodyPr/>
        <a:lstStyle/>
        <a:p>
          <a:endParaRPr lang="en-US"/>
        </a:p>
      </dgm:t>
    </dgm:pt>
    <dgm:pt modelId="{21B50D99-B673-48F5-9716-E420C808DD3B}" type="sibTrans" cxnId="{C1A3F613-6918-4BE3-AE22-B7C30AC1D21B}">
      <dgm:prSet/>
      <dgm:spPr>
        <a:blipFill rotWithShape="0">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57150">
          <a:solidFill>
            <a:schemeClr val="bg1"/>
          </a:solidFill>
        </a:ln>
      </dgm:spPr>
      <dgm:t>
        <a:bodyPr/>
        <a:lstStyle/>
        <a:p>
          <a:endParaRPr lang="en-US"/>
        </a:p>
      </dgm:t>
    </dgm:pt>
    <dgm:pt modelId="{6B15A13F-8D58-4636-9735-89000FA41256}">
      <dgm:prSet phldrT="[Text]"/>
      <dgm:spPr>
        <a:solidFill>
          <a:srgbClr val="CC99FF"/>
        </a:solidFill>
      </dgm:spPr>
      <dgm:t>
        <a:bodyPr/>
        <a:lstStyle/>
        <a:p>
          <a:r>
            <a:rPr lang="en-US" b="1" u="sng" dirty="0"/>
            <a:t>Job Family and Job Cateogry-Based Application Session</a:t>
          </a:r>
        </a:p>
        <a:p>
          <a:r>
            <a:rPr lang="en-US" dirty="0"/>
            <a:t>(4x 1  hour sessions)</a:t>
          </a:r>
          <a:endParaRPr lang="en-US" b="1" u="sng" dirty="0"/>
        </a:p>
      </dgm:t>
    </dgm:pt>
    <dgm:pt modelId="{71D461CB-3A4B-4C25-A7F0-5922B05A0968}" type="parTrans" cxnId="{409EE011-D420-4426-8DE6-B992919B9577}">
      <dgm:prSet/>
      <dgm:spPr/>
      <dgm:t>
        <a:bodyPr/>
        <a:lstStyle/>
        <a:p>
          <a:endParaRPr lang="en-US"/>
        </a:p>
      </dgm:t>
    </dgm:pt>
    <dgm:pt modelId="{F79C86CE-71D9-42FF-83A8-A32E6A8F2B1B}" type="sibTrans" cxnId="{409EE011-D420-4426-8DE6-B992919B9577}">
      <dgm:prSet/>
      <dgm:spPr>
        <a:blipFill rotWithShape="0">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57150">
          <a:solidFill>
            <a:schemeClr val="bg1"/>
          </a:solidFill>
        </a:ln>
      </dgm:spPr>
      <dgm:t>
        <a:bodyPr/>
        <a:lstStyle/>
        <a:p>
          <a:endParaRPr lang="en-US"/>
        </a:p>
      </dgm:t>
    </dgm:pt>
    <dgm:pt modelId="{6C0B0921-98F9-4AC2-AECE-8087E4C4F5BB}">
      <dgm:prSet phldrT="[Text]"/>
      <dgm:spPr>
        <a:solidFill>
          <a:srgbClr val="CC99FF"/>
        </a:solidFill>
      </dgm:spPr>
      <dgm:t>
        <a:bodyPr/>
        <a:lstStyle/>
        <a:p>
          <a:r>
            <a:rPr lang="en-US" b="1" u="sng" dirty="0"/>
            <a:t>Ongoing AI Upskilling</a:t>
          </a:r>
        </a:p>
      </dgm:t>
    </dgm:pt>
    <dgm:pt modelId="{5E8AC491-7C53-4885-BB0D-E7C61E24C9B1}" type="parTrans" cxnId="{5F3C7C87-3803-4592-811E-236FE64E6687}">
      <dgm:prSet/>
      <dgm:spPr/>
      <dgm:t>
        <a:bodyPr/>
        <a:lstStyle/>
        <a:p>
          <a:endParaRPr lang="en-US"/>
        </a:p>
      </dgm:t>
    </dgm:pt>
    <dgm:pt modelId="{DFEC542F-619D-4E36-A410-F406377B79F1}" type="sibTrans" cxnId="{5F3C7C87-3803-4592-811E-236FE64E6687}">
      <dgm:prSet/>
      <dgm:spPr/>
      <dgm:t>
        <a:bodyPr/>
        <a:lstStyle/>
        <a:p>
          <a:endParaRPr lang="en-US"/>
        </a:p>
      </dgm:t>
    </dgm:pt>
    <dgm:pt modelId="{D93D8E33-B454-474F-906C-2C5FFE9EF524}" type="pres">
      <dgm:prSet presAssocID="{04308FD9-74F1-4F50-B201-EEFCF0837BDB}" presName="Name0" presStyleCnt="0">
        <dgm:presLayoutVars>
          <dgm:dir/>
          <dgm:resizeHandles val="exact"/>
        </dgm:presLayoutVars>
      </dgm:prSet>
      <dgm:spPr/>
    </dgm:pt>
    <dgm:pt modelId="{9F6F2FC7-0618-4A56-821B-68900ACEA4E3}" type="pres">
      <dgm:prSet presAssocID="{FDF429C8-4A60-4B29-AFE8-C98A4AC616F8}" presName="node" presStyleLbl="node1" presStyleIdx="0" presStyleCnt="3">
        <dgm:presLayoutVars>
          <dgm:bulletEnabled val="1"/>
        </dgm:presLayoutVars>
      </dgm:prSet>
      <dgm:spPr/>
    </dgm:pt>
    <dgm:pt modelId="{7D16BFA6-1BB0-4A5E-B982-6542CAEA5FC9}" type="pres">
      <dgm:prSet presAssocID="{21B50D99-B673-48F5-9716-E420C808DD3B}" presName="sibTrans" presStyleLbl="sibTrans2D1" presStyleIdx="0" presStyleCnt="2"/>
      <dgm:spPr/>
    </dgm:pt>
    <dgm:pt modelId="{615BD663-C371-4E0C-A799-50B7E80CC886}" type="pres">
      <dgm:prSet presAssocID="{21B50D99-B673-48F5-9716-E420C808DD3B}" presName="connectorText" presStyleLbl="sibTrans2D1" presStyleIdx="0" presStyleCnt="2"/>
      <dgm:spPr/>
    </dgm:pt>
    <dgm:pt modelId="{27B08AD6-5B56-4E1A-87F2-B7CE4504A308}" type="pres">
      <dgm:prSet presAssocID="{6B15A13F-8D58-4636-9735-89000FA41256}" presName="node" presStyleLbl="node1" presStyleIdx="1" presStyleCnt="3">
        <dgm:presLayoutVars>
          <dgm:bulletEnabled val="1"/>
        </dgm:presLayoutVars>
      </dgm:prSet>
      <dgm:spPr/>
    </dgm:pt>
    <dgm:pt modelId="{4F1C5FBA-3F5D-4A07-BCF9-010FEAFAF863}" type="pres">
      <dgm:prSet presAssocID="{F79C86CE-71D9-42FF-83A8-A32E6A8F2B1B}" presName="sibTrans" presStyleLbl="sibTrans2D1" presStyleIdx="1" presStyleCnt="2"/>
      <dgm:spPr/>
    </dgm:pt>
    <dgm:pt modelId="{767478D6-244F-465F-8C02-B01BBE0FB564}" type="pres">
      <dgm:prSet presAssocID="{F79C86CE-71D9-42FF-83A8-A32E6A8F2B1B}" presName="connectorText" presStyleLbl="sibTrans2D1" presStyleIdx="1" presStyleCnt="2"/>
      <dgm:spPr/>
    </dgm:pt>
    <dgm:pt modelId="{C8108E97-7C34-4A83-9122-4FC6A5190229}" type="pres">
      <dgm:prSet presAssocID="{6C0B0921-98F9-4AC2-AECE-8087E4C4F5BB}" presName="node" presStyleLbl="node1" presStyleIdx="2" presStyleCnt="3">
        <dgm:presLayoutVars>
          <dgm:bulletEnabled val="1"/>
        </dgm:presLayoutVars>
      </dgm:prSet>
      <dgm:spPr/>
    </dgm:pt>
  </dgm:ptLst>
  <dgm:cxnLst>
    <dgm:cxn modelId="{409EE011-D420-4426-8DE6-B992919B9577}" srcId="{04308FD9-74F1-4F50-B201-EEFCF0837BDB}" destId="{6B15A13F-8D58-4636-9735-89000FA41256}" srcOrd="1" destOrd="0" parTransId="{71D461CB-3A4B-4C25-A7F0-5922B05A0968}" sibTransId="{F79C86CE-71D9-42FF-83A8-A32E6A8F2B1B}"/>
    <dgm:cxn modelId="{664D1012-C10A-4EBA-AEC0-D20266781872}" type="presOf" srcId="{21B50D99-B673-48F5-9716-E420C808DD3B}" destId="{615BD663-C371-4E0C-A799-50B7E80CC886}" srcOrd="1" destOrd="0" presId="urn:microsoft.com/office/officeart/2005/8/layout/process1"/>
    <dgm:cxn modelId="{C1A3F613-6918-4BE3-AE22-B7C30AC1D21B}" srcId="{04308FD9-74F1-4F50-B201-EEFCF0837BDB}" destId="{FDF429C8-4A60-4B29-AFE8-C98A4AC616F8}" srcOrd="0" destOrd="0" parTransId="{5B596B1D-0693-42C9-8DF0-2BAF700058A7}" sibTransId="{21B50D99-B673-48F5-9716-E420C808DD3B}"/>
    <dgm:cxn modelId="{0918A627-2F99-463E-90A5-D3A08F068D24}" type="presOf" srcId="{21B50D99-B673-48F5-9716-E420C808DD3B}" destId="{7D16BFA6-1BB0-4A5E-B982-6542CAEA5FC9}" srcOrd="0" destOrd="0" presId="urn:microsoft.com/office/officeart/2005/8/layout/process1"/>
    <dgm:cxn modelId="{5F3C7C87-3803-4592-811E-236FE64E6687}" srcId="{04308FD9-74F1-4F50-B201-EEFCF0837BDB}" destId="{6C0B0921-98F9-4AC2-AECE-8087E4C4F5BB}" srcOrd="2" destOrd="0" parTransId="{5E8AC491-7C53-4885-BB0D-E7C61E24C9B1}" sibTransId="{DFEC542F-619D-4E36-A410-F406377B79F1}"/>
    <dgm:cxn modelId="{102CE898-50AA-4160-A78C-F13B08A4E384}" type="presOf" srcId="{FDF429C8-4A60-4B29-AFE8-C98A4AC616F8}" destId="{9F6F2FC7-0618-4A56-821B-68900ACEA4E3}" srcOrd="0" destOrd="0" presId="urn:microsoft.com/office/officeart/2005/8/layout/process1"/>
    <dgm:cxn modelId="{B5D1F19A-E79D-4E4A-B1DD-7AC2DF869F12}" type="presOf" srcId="{6C0B0921-98F9-4AC2-AECE-8087E4C4F5BB}" destId="{C8108E97-7C34-4A83-9122-4FC6A5190229}" srcOrd="0" destOrd="0" presId="urn:microsoft.com/office/officeart/2005/8/layout/process1"/>
    <dgm:cxn modelId="{46C112B9-9C09-4A52-95EF-665042670779}" type="presOf" srcId="{04308FD9-74F1-4F50-B201-EEFCF0837BDB}" destId="{D93D8E33-B454-474F-906C-2C5FFE9EF524}" srcOrd="0" destOrd="0" presId="urn:microsoft.com/office/officeart/2005/8/layout/process1"/>
    <dgm:cxn modelId="{99A572D7-B838-4088-92F4-D230C54441BC}" type="presOf" srcId="{F79C86CE-71D9-42FF-83A8-A32E6A8F2B1B}" destId="{4F1C5FBA-3F5D-4A07-BCF9-010FEAFAF863}" srcOrd="0" destOrd="0" presId="urn:microsoft.com/office/officeart/2005/8/layout/process1"/>
    <dgm:cxn modelId="{B99E61ED-B2D2-44B2-BEE3-B97FB40FFEDE}" type="presOf" srcId="{6B15A13F-8D58-4636-9735-89000FA41256}" destId="{27B08AD6-5B56-4E1A-87F2-B7CE4504A308}" srcOrd="0" destOrd="0" presId="urn:microsoft.com/office/officeart/2005/8/layout/process1"/>
    <dgm:cxn modelId="{EBDF37EE-9970-4692-8007-25C24255C836}" type="presOf" srcId="{F79C86CE-71D9-42FF-83A8-A32E6A8F2B1B}" destId="{767478D6-244F-465F-8C02-B01BBE0FB564}" srcOrd="1" destOrd="0" presId="urn:microsoft.com/office/officeart/2005/8/layout/process1"/>
    <dgm:cxn modelId="{93352FB1-579F-4652-B318-12B4756E86AD}" type="presParOf" srcId="{D93D8E33-B454-474F-906C-2C5FFE9EF524}" destId="{9F6F2FC7-0618-4A56-821B-68900ACEA4E3}" srcOrd="0" destOrd="0" presId="urn:microsoft.com/office/officeart/2005/8/layout/process1"/>
    <dgm:cxn modelId="{66EEC13B-DA96-48CA-8B6E-C2084CCE92F9}" type="presParOf" srcId="{D93D8E33-B454-474F-906C-2C5FFE9EF524}" destId="{7D16BFA6-1BB0-4A5E-B982-6542CAEA5FC9}" srcOrd="1" destOrd="0" presId="urn:microsoft.com/office/officeart/2005/8/layout/process1"/>
    <dgm:cxn modelId="{BE194E9E-DC9F-4487-8851-970BF6AA7EC3}" type="presParOf" srcId="{7D16BFA6-1BB0-4A5E-B982-6542CAEA5FC9}" destId="{615BD663-C371-4E0C-A799-50B7E80CC886}" srcOrd="0" destOrd="0" presId="urn:microsoft.com/office/officeart/2005/8/layout/process1"/>
    <dgm:cxn modelId="{4E7FB164-30FC-416B-8266-F93EB1493B1A}" type="presParOf" srcId="{D93D8E33-B454-474F-906C-2C5FFE9EF524}" destId="{27B08AD6-5B56-4E1A-87F2-B7CE4504A308}" srcOrd="2" destOrd="0" presId="urn:microsoft.com/office/officeart/2005/8/layout/process1"/>
    <dgm:cxn modelId="{C6497693-F9AF-446E-91E0-B9D3BECB567E}" type="presParOf" srcId="{D93D8E33-B454-474F-906C-2C5FFE9EF524}" destId="{4F1C5FBA-3F5D-4A07-BCF9-010FEAFAF863}" srcOrd="3" destOrd="0" presId="urn:microsoft.com/office/officeart/2005/8/layout/process1"/>
    <dgm:cxn modelId="{8F3BD4EF-6E55-41B1-8F6A-B0EDF5805CD6}" type="presParOf" srcId="{4F1C5FBA-3F5D-4A07-BCF9-010FEAFAF863}" destId="{767478D6-244F-465F-8C02-B01BBE0FB564}" srcOrd="0" destOrd="0" presId="urn:microsoft.com/office/officeart/2005/8/layout/process1"/>
    <dgm:cxn modelId="{C2914C0B-F82D-497C-9B2C-C3FE24D13B95}" type="presParOf" srcId="{D93D8E33-B454-474F-906C-2C5FFE9EF524}" destId="{C8108E97-7C34-4A83-9122-4FC6A5190229}" srcOrd="4"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EA367-2547-45A5-9374-A48AEB307F6C}" type="doc">
      <dgm:prSet loTypeId="urn:microsoft.com/office/officeart/2005/8/layout/hList2" loCatId="list" qsTypeId="urn:microsoft.com/office/officeart/2005/8/quickstyle/simple1" qsCatId="simple" csTypeId="urn:microsoft.com/office/officeart/2005/8/colors/accent1_1" csCatId="accent1" phldr="1"/>
      <dgm:spPr/>
      <dgm:t>
        <a:bodyPr/>
        <a:lstStyle/>
        <a:p>
          <a:endParaRPr lang="en-US"/>
        </a:p>
      </dgm:t>
    </dgm:pt>
    <dgm:pt modelId="{B64362A5-2CE0-4660-B1F1-194B13A9AF55}">
      <dgm:prSet phldrT="[Text]"/>
      <dgm:spPr/>
      <dgm:t>
        <a:bodyPr/>
        <a:lstStyle/>
        <a:p>
          <a:r>
            <a:rPr lang="en-US" dirty="0">
              <a:solidFill>
                <a:schemeClr val="bg1"/>
              </a:solidFill>
            </a:rPr>
            <a:t>Copilot Vision</a:t>
          </a:r>
        </a:p>
      </dgm:t>
    </dgm:pt>
    <dgm:pt modelId="{0386310E-B1F7-464F-9E8D-6E2B3CF77D10}" type="parTrans" cxnId="{61879AC3-A814-49AB-9A83-676309129711}">
      <dgm:prSet/>
      <dgm:spPr/>
      <dgm:t>
        <a:bodyPr/>
        <a:lstStyle/>
        <a:p>
          <a:endParaRPr lang="en-US"/>
        </a:p>
      </dgm:t>
    </dgm:pt>
    <dgm:pt modelId="{09E081F9-0914-4B0D-9F24-4EED6850CF09}" type="sibTrans" cxnId="{61879AC3-A814-49AB-9A83-676309129711}">
      <dgm:prSet/>
      <dgm:spPr/>
      <dgm:t>
        <a:bodyPr/>
        <a:lstStyle/>
        <a:p>
          <a:endParaRPr lang="en-US"/>
        </a:p>
      </dgm:t>
    </dgm:pt>
    <dgm:pt modelId="{C714C4CE-06C4-4157-88AE-6160CD094FA7}">
      <dgm:prSet phldrT="[Text]"/>
      <dgm:spPr/>
      <dgm:t>
        <a:bodyPr/>
        <a:lstStyle/>
        <a:p>
          <a:r>
            <a:rPr lang="en-US" dirty="0">
              <a:solidFill>
                <a:schemeClr val="bg1"/>
              </a:solidFill>
            </a:rPr>
            <a:t>M365 Application</a:t>
          </a:r>
        </a:p>
      </dgm:t>
    </dgm:pt>
    <dgm:pt modelId="{42882D53-EEE7-4AF1-8CEA-269412C06968}" type="parTrans" cxnId="{DE1B73E4-8E91-4E43-9977-F2226BEC6A6D}">
      <dgm:prSet/>
      <dgm:spPr/>
      <dgm:t>
        <a:bodyPr/>
        <a:lstStyle/>
        <a:p>
          <a:endParaRPr lang="en-US"/>
        </a:p>
      </dgm:t>
    </dgm:pt>
    <dgm:pt modelId="{8723781A-48E0-4A9F-9D10-25F5BD75713D}" type="sibTrans" cxnId="{DE1B73E4-8E91-4E43-9977-F2226BEC6A6D}">
      <dgm:prSet/>
      <dgm:spPr/>
      <dgm:t>
        <a:bodyPr/>
        <a:lstStyle/>
        <a:p>
          <a:endParaRPr lang="en-US"/>
        </a:p>
      </dgm:t>
    </dgm:pt>
    <dgm:pt modelId="{82E60328-6940-4D41-BD67-D086397BA08C}">
      <dgm:prSet phldrT="[Text]"/>
      <dgm:spPr/>
      <dgm:t>
        <a:bodyPr/>
        <a:lstStyle/>
        <a:p>
          <a:r>
            <a:rPr lang="en-US" dirty="0">
              <a:solidFill>
                <a:schemeClr val="bg1"/>
              </a:solidFill>
            </a:rPr>
            <a:t>Practical Application</a:t>
          </a:r>
        </a:p>
      </dgm:t>
    </dgm:pt>
    <dgm:pt modelId="{E41927FB-403D-4AFE-B42C-774C903D3699}" type="parTrans" cxnId="{35C7862F-3F6C-474D-AD3A-035517355F3A}">
      <dgm:prSet/>
      <dgm:spPr/>
      <dgm:t>
        <a:bodyPr/>
        <a:lstStyle/>
        <a:p>
          <a:endParaRPr lang="en-US"/>
        </a:p>
      </dgm:t>
    </dgm:pt>
    <dgm:pt modelId="{A76375FB-F0DD-41F6-A451-DD9B8E25F482}" type="sibTrans" cxnId="{35C7862F-3F6C-474D-AD3A-035517355F3A}">
      <dgm:prSet/>
      <dgm:spPr/>
      <dgm:t>
        <a:bodyPr/>
        <a:lstStyle/>
        <a:p>
          <a:endParaRPr lang="en-US"/>
        </a:p>
      </dgm:t>
    </dgm:pt>
    <dgm:pt modelId="{2B7EA8B6-D9EA-42A2-9D35-945A46FCEE61}">
      <dgm:prSet custT="1"/>
      <dgm:spPr/>
      <dgm:t>
        <a:bodyPr/>
        <a:lstStyle/>
        <a:p>
          <a:r>
            <a:rPr lang="en-US" sz="1600" dirty="0"/>
            <a:t>Ongoing AI Upskilling</a:t>
          </a:r>
        </a:p>
      </dgm:t>
    </dgm:pt>
    <dgm:pt modelId="{EDADCE09-CB25-4470-B30A-5D701C0C8E79}" type="parTrans" cxnId="{EBCB5024-EA26-412D-9DA7-CD5E5487D4DC}">
      <dgm:prSet/>
      <dgm:spPr/>
      <dgm:t>
        <a:bodyPr/>
        <a:lstStyle/>
        <a:p>
          <a:endParaRPr lang="en-US"/>
        </a:p>
      </dgm:t>
    </dgm:pt>
    <dgm:pt modelId="{92D65AC0-20D5-40BB-A81A-CC475245CFEA}" type="sibTrans" cxnId="{EBCB5024-EA26-412D-9DA7-CD5E5487D4DC}">
      <dgm:prSet/>
      <dgm:spPr/>
      <dgm:t>
        <a:bodyPr/>
        <a:lstStyle/>
        <a:p>
          <a:endParaRPr lang="en-US"/>
        </a:p>
      </dgm:t>
    </dgm:pt>
    <dgm:pt modelId="{4E94642A-8F50-4A75-9D36-770AA890E2B2}" type="pres">
      <dgm:prSet presAssocID="{2D8EA367-2547-45A5-9374-A48AEB307F6C}" presName="linearFlow" presStyleCnt="0">
        <dgm:presLayoutVars>
          <dgm:dir/>
          <dgm:animLvl val="lvl"/>
          <dgm:resizeHandles/>
        </dgm:presLayoutVars>
      </dgm:prSet>
      <dgm:spPr/>
    </dgm:pt>
    <dgm:pt modelId="{4834B347-C867-4850-B1EA-635C896E2EC0}" type="pres">
      <dgm:prSet presAssocID="{B64362A5-2CE0-4660-B1F1-194B13A9AF55}" presName="compositeNode" presStyleCnt="0">
        <dgm:presLayoutVars>
          <dgm:bulletEnabled val="1"/>
        </dgm:presLayoutVars>
      </dgm:prSet>
      <dgm:spPr/>
    </dgm:pt>
    <dgm:pt modelId="{021CE0A6-580C-43F5-9074-7AE522631639}" type="pres">
      <dgm:prSet presAssocID="{B64362A5-2CE0-4660-B1F1-194B13A9AF55}" presName="image" presStyleLbl="fgImgPlace1" presStyleIdx="0" presStyleCnt="3" custScaleX="52493" custScaleY="52127" custLinFactNeighborX="-29873" custLinFactNeighborY="4525"/>
      <dgm:spPr>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A3753D71-9864-41D5-AF37-7D0F0F3734B7}" type="pres">
      <dgm:prSet presAssocID="{B64362A5-2CE0-4660-B1F1-194B13A9AF55}" presName="childNode" presStyleLbl="node1" presStyleIdx="0" presStyleCnt="3" custScaleY="122722">
        <dgm:presLayoutVars>
          <dgm:bulletEnabled val="1"/>
        </dgm:presLayoutVars>
      </dgm:prSet>
      <dgm:spPr/>
    </dgm:pt>
    <dgm:pt modelId="{3B5565CB-BC27-4288-B2ED-6C3C146934F5}" type="pres">
      <dgm:prSet presAssocID="{B64362A5-2CE0-4660-B1F1-194B13A9AF55}" presName="parentNode" presStyleLbl="revTx" presStyleIdx="0" presStyleCnt="3">
        <dgm:presLayoutVars>
          <dgm:chMax val="0"/>
          <dgm:bulletEnabled val="1"/>
        </dgm:presLayoutVars>
      </dgm:prSet>
      <dgm:spPr/>
    </dgm:pt>
    <dgm:pt modelId="{22C5D4CA-3A34-4EE0-930A-E9C94B8C090B}" type="pres">
      <dgm:prSet presAssocID="{09E081F9-0914-4B0D-9F24-4EED6850CF09}" presName="sibTrans" presStyleCnt="0"/>
      <dgm:spPr/>
    </dgm:pt>
    <dgm:pt modelId="{7F3856A5-1F7E-4622-BDCF-EF5D37A5B96E}" type="pres">
      <dgm:prSet presAssocID="{C714C4CE-06C4-4157-88AE-6160CD094FA7}" presName="compositeNode" presStyleCnt="0">
        <dgm:presLayoutVars>
          <dgm:bulletEnabled val="1"/>
        </dgm:presLayoutVars>
      </dgm:prSet>
      <dgm:spPr/>
    </dgm:pt>
    <dgm:pt modelId="{B1D48FD8-37C8-46F5-AA85-147813918F0A}" type="pres">
      <dgm:prSet presAssocID="{C714C4CE-06C4-4157-88AE-6160CD094FA7}" presName="image" presStyleLbl="fgImgPlace1" presStyleIdx="1" presStyleCnt="3" custScaleX="52493" custScaleY="52127" custLinFactNeighborX="-29873" custLinFactNeighborY="4525"/>
      <dgm:spPr>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48554AF3-A3FA-43CA-ACE7-138212128BBC}" type="pres">
      <dgm:prSet presAssocID="{C714C4CE-06C4-4157-88AE-6160CD094FA7}" presName="childNode" presStyleLbl="node1" presStyleIdx="1" presStyleCnt="3" custScaleY="122722">
        <dgm:presLayoutVars>
          <dgm:bulletEnabled val="1"/>
        </dgm:presLayoutVars>
      </dgm:prSet>
      <dgm:spPr/>
    </dgm:pt>
    <dgm:pt modelId="{F2E09262-3223-41A7-A64B-C342EBE906A2}" type="pres">
      <dgm:prSet presAssocID="{C714C4CE-06C4-4157-88AE-6160CD094FA7}" presName="parentNode" presStyleLbl="revTx" presStyleIdx="1" presStyleCnt="3">
        <dgm:presLayoutVars>
          <dgm:chMax val="0"/>
          <dgm:bulletEnabled val="1"/>
        </dgm:presLayoutVars>
      </dgm:prSet>
      <dgm:spPr/>
    </dgm:pt>
    <dgm:pt modelId="{DEF7EC41-9A96-4FA4-9BE4-28FF861164D4}" type="pres">
      <dgm:prSet presAssocID="{8723781A-48E0-4A9F-9D10-25F5BD75713D}" presName="sibTrans" presStyleCnt="0"/>
      <dgm:spPr/>
    </dgm:pt>
    <dgm:pt modelId="{5A8E72D0-7CC0-4B1B-B3C4-7C9E37E05CF9}" type="pres">
      <dgm:prSet presAssocID="{82E60328-6940-4D41-BD67-D086397BA08C}" presName="compositeNode" presStyleCnt="0">
        <dgm:presLayoutVars>
          <dgm:bulletEnabled val="1"/>
        </dgm:presLayoutVars>
      </dgm:prSet>
      <dgm:spPr/>
    </dgm:pt>
    <dgm:pt modelId="{839BB303-0477-476B-ADC8-F3D3D5656B01}" type="pres">
      <dgm:prSet presAssocID="{82E60328-6940-4D41-BD67-D086397BA08C}" presName="image" presStyleLbl="fgImgPlace1" presStyleIdx="2" presStyleCnt="3" custScaleX="52493" custScaleY="52127" custLinFactNeighborX="-29873" custLinFactNeighborY="4525"/>
      <dgm:spPr>
        <a:blipFill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B4FA75A7-F9CD-4E65-AF74-A0041791FFC6}" type="pres">
      <dgm:prSet presAssocID="{82E60328-6940-4D41-BD67-D086397BA08C}" presName="childNode" presStyleLbl="node1" presStyleIdx="2" presStyleCnt="3" custScaleY="122722">
        <dgm:presLayoutVars>
          <dgm:bulletEnabled val="1"/>
        </dgm:presLayoutVars>
      </dgm:prSet>
      <dgm:spPr/>
    </dgm:pt>
    <dgm:pt modelId="{D61342B3-5376-4339-8F9A-0115F1BB4D3B}" type="pres">
      <dgm:prSet presAssocID="{82E60328-6940-4D41-BD67-D086397BA08C}" presName="parentNode" presStyleLbl="revTx" presStyleIdx="2" presStyleCnt="3">
        <dgm:presLayoutVars>
          <dgm:chMax val="0"/>
          <dgm:bulletEnabled val="1"/>
        </dgm:presLayoutVars>
      </dgm:prSet>
      <dgm:spPr/>
    </dgm:pt>
  </dgm:ptLst>
  <dgm:cxnLst>
    <dgm:cxn modelId="{29177511-7194-4208-83E6-AB4D2F84AD48}" type="presOf" srcId="{B64362A5-2CE0-4660-B1F1-194B13A9AF55}" destId="{3B5565CB-BC27-4288-B2ED-6C3C146934F5}" srcOrd="0" destOrd="0" presId="urn:microsoft.com/office/officeart/2005/8/layout/hList2"/>
    <dgm:cxn modelId="{EBCB5024-EA26-412D-9DA7-CD5E5487D4DC}" srcId="{82E60328-6940-4D41-BD67-D086397BA08C}" destId="{2B7EA8B6-D9EA-42A2-9D35-945A46FCEE61}" srcOrd="0" destOrd="0" parTransId="{EDADCE09-CB25-4470-B30A-5D701C0C8E79}" sibTransId="{92D65AC0-20D5-40BB-A81A-CC475245CFEA}"/>
    <dgm:cxn modelId="{35C7862F-3F6C-474D-AD3A-035517355F3A}" srcId="{2D8EA367-2547-45A5-9374-A48AEB307F6C}" destId="{82E60328-6940-4D41-BD67-D086397BA08C}" srcOrd="2" destOrd="0" parTransId="{E41927FB-403D-4AFE-B42C-774C903D3699}" sibTransId="{A76375FB-F0DD-41F6-A451-DD9B8E25F482}"/>
    <dgm:cxn modelId="{23BF3166-ECAC-4925-B033-95527139312B}" type="presOf" srcId="{82E60328-6940-4D41-BD67-D086397BA08C}" destId="{D61342B3-5376-4339-8F9A-0115F1BB4D3B}" srcOrd="0" destOrd="0" presId="urn:microsoft.com/office/officeart/2005/8/layout/hList2"/>
    <dgm:cxn modelId="{5F36DA91-788A-42A4-B72F-D380F41F5FBB}" type="presOf" srcId="{2B7EA8B6-D9EA-42A2-9D35-945A46FCEE61}" destId="{B4FA75A7-F9CD-4E65-AF74-A0041791FFC6}" srcOrd="0" destOrd="0" presId="urn:microsoft.com/office/officeart/2005/8/layout/hList2"/>
    <dgm:cxn modelId="{61879AC3-A814-49AB-9A83-676309129711}" srcId="{2D8EA367-2547-45A5-9374-A48AEB307F6C}" destId="{B64362A5-2CE0-4660-B1F1-194B13A9AF55}" srcOrd="0" destOrd="0" parTransId="{0386310E-B1F7-464F-9E8D-6E2B3CF77D10}" sibTransId="{09E081F9-0914-4B0D-9F24-4EED6850CF09}"/>
    <dgm:cxn modelId="{A85476C7-47AC-4C34-B8AE-E9CBF32033EB}" type="presOf" srcId="{C714C4CE-06C4-4157-88AE-6160CD094FA7}" destId="{F2E09262-3223-41A7-A64B-C342EBE906A2}" srcOrd="0" destOrd="0" presId="urn:microsoft.com/office/officeart/2005/8/layout/hList2"/>
    <dgm:cxn modelId="{DE1B73E4-8E91-4E43-9977-F2226BEC6A6D}" srcId="{2D8EA367-2547-45A5-9374-A48AEB307F6C}" destId="{C714C4CE-06C4-4157-88AE-6160CD094FA7}" srcOrd="1" destOrd="0" parTransId="{42882D53-EEE7-4AF1-8CEA-269412C06968}" sibTransId="{8723781A-48E0-4A9F-9D10-25F5BD75713D}"/>
    <dgm:cxn modelId="{D3C5E0FE-80B0-410C-8576-D330AE6FEC5C}" type="presOf" srcId="{2D8EA367-2547-45A5-9374-A48AEB307F6C}" destId="{4E94642A-8F50-4A75-9D36-770AA890E2B2}" srcOrd="0" destOrd="0" presId="urn:microsoft.com/office/officeart/2005/8/layout/hList2"/>
    <dgm:cxn modelId="{B3D05557-1C77-4DB0-9631-658E0C662966}" type="presParOf" srcId="{4E94642A-8F50-4A75-9D36-770AA890E2B2}" destId="{4834B347-C867-4850-B1EA-635C896E2EC0}" srcOrd="0" destOrd="0" presId="urn:microsoft.com/office/officeart/2005/8/layout/hList2"/>
    <dgm:cxn modelId="{B9CF90EE-6795-4DCD-A7A9-B324383219B0}" type="presParOf" srcId="{4834B347-C867-4850-B1EA-635C896E2EC0}" destId="{021CE0A6-580C-43F5-9074-7AE522631639}" srcOrd="0" destOrd="0" presId="urn:microsoft.com/office/officeart/2005/8/layout/hList2"/>
    <dgm:cxn modelId="{5A3550F9-9AFD-4C3E-85BC-297F58FE6E0E}" type="presParOf" srcId="{4834B347-C867-4850-B1EA-635C896E2EC0}" destId="{A3753D71-9864-41D5-AF37-7D0F0F3734B7}" srcOrd="1" destOrd="0" presId="urn:microsoft.com/office/officeart/2005/8/layout/hList2"/>
    <dgm:cxn modelId="{048C4479-477E-4B74-BCC2-C8FFAC4F0CC2}" type="presParOf" srcId="{4834B347-C867-4850-B1EA-635C896E2EC0}" destId="{3B5565CB-BC27-4288-B2ED-6C3C146934F5}" srcOrd="2" destOrd="0" presId="urn:microsoft.com/office/officeart/2005/8/layout/hList2"/>
    <dgm:cxn modelId="{B236C9BD-DAF2-4299-BD6E-783B7D4FAD85}" type="presParOf" srcId="{4E94642A-8F50-4A75-9D36-770AA890E2B2}" destId="{22C5D4CA-3A34-4EE0-930A-E9C94B8C090B}" srcOrd="1" destOrd="0" presId="urn:microsoft.com/office/officeart/2005/8/layout/hList2"/>
    <dgm:cxn modelId="{A194ED64-FB92-4DC8-984D-6E8D40A772CA}" type="presParOf" srcId="{4E94642A-8F50-4A75-9D36-770AA890E2B2}" destId="{7F3856A5-1F7E-4622-BDCF-EF5D37A5B96E}" srcOrd="2" destOrd="0" presId="urn:microsoft.com/office/officeart/2005/8/layout/hList2"/>
    <dgm:cxn modelId="{8B3E80F2-65C8-4003-BB95-C19A03D17569}" type="presParOf" srcId="{7F3856A5-1F7E-4622-BDCF-EF5D37A5B96E}" destId="{B1D48FD8-37C8-46F5-AA85-147813918F0A}" srcOrd="0" destOrd="0" presId="urn:microsoft.com/office/officeart/2005/8/layout/hList2"/>
    <dgm:cxn modelId="{4025F37D-578D-4AB2-A303-4DDB8986F571}" type="presParOf" srcId="{7F3856A5-1F7E-4622-BDCF-EF5D37A5B96E}" destId="{48554AF3-A3FA-43CA-ACE7-138212128BBC}" srcOrd="1" destOrd="0" presId="urn:microsoft.com/office/officeart/2005/8/layout/hList2"/>
    <dgm:cxn modelId="{5A8B19AB-DDC1-429D-85E2-B30E74884E70}" type="presParOf" srcId="{7F3856A5-1F7E-4622-BDCF-EF5D37A5B96E}" destId="{F2E09262-3223-41A7-A64B-C342EBE906A2}" srcOrd="2" destOrd="0" presId="urn:microsoft.com/office/officeart/2005/8/layout/hList2"/>
    <dgm:cxn modelId="{10425A8C-3FFF-4BFF-8274-6B71369339C8}" type="presParOf" srcId="{4E94642A-8F50-4A75-9D36-770AA890E2B2}" destId="{DEF7EC41-9A96-4FA4-9BE4-28FF861164D4}" srcOrd="3" destOrd="0" presId="urn:microsoft.com/office/officeart/2005/8/layout/hList2"/>
    <dgm:cxn modelId="{8A34709D-57C1-4C86-BF6C-C06CD25957FB}" type="presParOf" srcId="{4E94642A-8F50-4A75-9D36-770AA890E2B2}" destId="{5A8E72D0-7CC0-4B1B-B3C4-7C9E37E05CF9}" srcOrd="4" destOrd="0" presId="urn:microsoft.com/office/officeart/2005/8/layout/hList2"/>
    <dgm:cxn modelId="{720D4663-44AD-436D-A9CF-6A819BDA252F}" type="presParOf" srcId="{5A8E72D0-7CC0-4B1B-B3C4-7C9E37E05CF9}" destId="{839BB303-0477-476B-ADC8-F3D3D5656B01}" srcOrd="0" destOrd="0" presId="urn:microsoft.com/office/officeart/2005/8/layout/hList2"/>
    <dgm:cxn modelId="{6DE3BDF4-8801-45AB-B227-CE634DC3A031}" type="presParOf" srcId="{5A8E72D0-7CC0-4B1B-B3C4-7C9E37E05CF9}" destId="{B4FA75A7-F9CD-4E65-AF74-A0041791FFC6}" srcOrd="1" destOrd="0" presId="urn:microsoft.com/office/officeart/2005/8/layout/hList2"/>
    <dgm:cxn modelId="{8636E3F1-7F8C-4DAC-B528-FFCE7A79C16C}" type="presParOf" srcId="{5A8E72D0-7CC0-4B1B-B3C4-7C9E37E05CF9}" destId="{D61342B3-5376-4339-8F9A-0115F1BB4D3B}" srcOrd="2" destOrd="0" presId="urn:microsoft.com/office/officeart/2005/8/layout/h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2FC7-0618-4A56-821B-68900ACEA4E3}">
      <dsp:nvSpPr>
        <dsp:cNvPr id="0" name=""/>
        <dsp:cNvSpPr/>
      </dsp:nvSpPr>
      <dsp:spPr>
        <a:xfrm>
          <a:off x="9816" y="0"/>
          <a:ext cx="2934160" cy="1130710"/>
        </a:xfrm>
        <a:prstGeom prst="roundRect">
          <a:avLst>
            <a:gd name="adj" fmla="val 10000"/>
          </a:avLst>
        </a:prstGeom>
        <a:solidFill>
          <a:srgbClr val="CC99FF"/>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Introductory Session </a:t>
          </a:r>
          <a:br>
            <a:rPr lang="en-US" sz="1500" kern="1200" dirty="0"/>
          </a:br>
          <a:r>
            <a:rPr lang="en-US" sz="1500" kern="1200" dirty="0"/>
            <a:t>(1 hour session)</a:t>
          </a:r>
          <a:endParaRPr lang="en-US" sz="1500" b="1" u="sng" kern="1200" dirty="0"/>
        </a:p>
      </dsp:txBody>
      <dsp:txXfrm>
        <a:off x="42933" y="33117"/>
        <a:ext cx="2867926" cy="1064476"/>
      </dsp:txXfrm>
    </dsp:sp>
    <dsp:sp modelId="{7D16BFA6-1BB0-4A5E-B982-6542CAEA5FC9}">
      <dsp:nvSpPr>
        <dsp:cNvPr id="0" name=""/>
        <dsp:cNvSpPr/>
      </dsp:nvSpPr>
      <dsp:spPr>
        <a:xfrm>
          <a:off x="3237393" y="201519"/>
          <a:ext cx="622042" cy="727671"/>
        </a:xfrm>
        <a:prstGeom prst="rightArrow">
          <a:avLst>
            <a:gd name="adj1" fmla="val 60000"/>
            <a:gd name="adj2" fmla="val 50000"/>
          </a:avLst>
        </a:prstGeom>
        <a:blipFill rotWithShape="0">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57150">
          <a:solidFill>
            <a:schemeClr val="bg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37393" y="347053"/>
        <a:ext cx="435429" cy="436603"/>
      </dsp:txXfrm>
    </dsp:sp>
    <dsp:sp modelId="{27B08AD6-5B56-4E1A-87F2-B7CE4504A308}">
      <dsp:nvSpPr>
        <dsp:cNvPr id="0" name=""/>
        <dsp:cNvSpPr/>
      </dsp:nvSpPr>
      <dsp:spPr>
        <a:xfrm>
          <a:off x="4117641" y="0"/>
          <a:ext cx="2934160" cy="1130710"/>
        </a:xfrm>
        <a:prstGeom prst="roundRect">
          <a:avLst>
            <a:gd name="adj" fmla="val 10000"/>
          </a:avLst>
        </a:prstGeom>
        <a:solidFill>
          <a:srgbClr val="CC99FF"/>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Job Family and Job Cateogry-Based Application Session</a:t>
          </a:r>
        </a:p>
        <a:p>
          <a:pPr marL="0" lvl="0" indent="0" algn="ctr" defTabSz="666750">
            <a:lnSpc>
              <a:spcPct val="90000"/>
            </a:lnSpc>
            <a:spcBef>
              <a:spcPct val="0"/>
            </a:spcBef>
            <a:spcAft>
              <a:spcPct val="35000"/>
            </a:spcAft>
            <a:buNone/>
          </a:pPr>
          <a:r>
            <a:rPr lang="en-US" sz="1500" kern="1200" dirty="0"/>
            <a:t>(4x 1  hour sessions)</a:t>
          </a:r>
          <a:endParaRPr lang="en-US" sz="1500" b="1" u="sng" kern="1200" dirty="0"/>
        </a:p>
      </dsp:txBody>
      <dsp:txXfrm>
        <a:off x="4150758" y="33117"/>
        <a:ext cx="2867926" cy="1064476"/>
      </dsp:txXfrm>
    </dsp:sp>
    <dsp:sp modelId="{4F1C5FBA-3F5D-4A07-BCF9-010FEAFAF863}">
      <dsp:nvSpPr>
        <dsp:cNvPr id="0" name=""/>
        <dsp:cNvSpPr/>
      </dsp:nvSpPr>
      <dsp:spPr>
        <a:xfrm>
          <a:off x="7345218" y="201519"/>
          <a:ext cx="622042" cy="727671"/>
        </a:xfrm>
        <a:prstGeom prst="rightArrow">
          <a:avLst>
            <a:gd name="adj1" fmla="val 60000"/>
            <a:gd name="adj2" fmla="val 50000"/>
          </a:avLst>
        </a:prstGeom>
        <a:blipFill rotWithShape="0">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57150">
          <a:solidFill>
            <a:schemeClr val="bg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345218" y="347053"/>
        <a:ext cx="435429" cy="436603"/>
      </dsp:txXfrm>
    </dsp:sp>
    <dsp:sp modelId="{C8108E97-7C34-4A83-9122-4FC6A5190229}">
      <dsp:nvSpPr>
        <dsp:cNvPr id="0" name=""/>
        <dsp:cNvSpPr/>
      </dsp:nvSpPr>
      <dsp:spPr>
        <a:xfrm>
          <a:off x="8225466" y="0"/>
          <a:ext cx="2934160" cy="1130710"/>
        </a:xfrm>
        <a:prstGeom prst="roundRect">
          <a:avLst>
            <a:gd name="adj" fmla="val 10000"/>
          </a:avLst>
        </a:prstGeom>
        <a:solidFill>
          <a:srgbClr val="CC99FF"/>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Ongoing AI Upskilling</a:t>
          </a:r>
        </a:p>
      </dsp:txBody>
      <dsp:txXfrm>
        <a:off x="8258583" y="33117"/>
        <a:ext cx="2867926" cy="1064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565CB-BC27-4288-B2ED-6C3C146934F5}">
      <dsp:nvSpPr>
        <dsp:cNvPr id="0" name=""/>
        <dsp:cNvSpPr/>
      </dsp:nvSpPr>
      <dsp:spPr>
        <a:xfrm rot="16200000">
          <a:off x="-1572343" y="2202478"/>
          <a:ext cx="3846188" cy="56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4997" bIns="0" numCol="1" spcCol="1270" anchor="t" anchorCtr="0">
          <a:noAutofit/>
        </a:bodyPr>
        <a:lstStyle/>
        <a:p>
          <a:pPr marL="0" lvl="0" indent="0" algn="r" defTabSz="1155700">
            <a:lnSpc>
              <a:spcPct val="90000"/>
            </a:lnSpc>
            <a:spcBef>
              <a:spcPct val="0"/>
            </a:spcBef>
            <a:spcAft>
              <a:spcPct val="35000"/>
            </a:spcAft>
            <a:buNone/>
          </a:pPr>
          <a:r>
            <a:rPr lang="en-US" sz="2600" kern="1200" dirty="0">
              <a:solidFill>
                <a:schemeClr val="bg1"/>
              </a:solidFill>
            </a:rPr>
            <a:t>Copilot Vision</a:t>
          </a:r>
        </a:p>
      </dsp:txBody>
      <dsp:txXfrm>
        <a:off x="-1572343" y="2202478"/>
        <a:ext cx="3846188" cy="561256"/>
      </dsp:txXfrm>
    </dsp:sp>
    <dsp:sp modelId="{A3753D71-9864-41D5-AF37-7D0F0F3734B7}">
      <dsp:nvSpPr>
        <dsp:cNvPr id="0" name=""/>
        <dsp:cNvSpPr/>
      </dsp:nvSpPr>
      <dsp:spPr>
        <a:xfrm>
          <a:off x="631378" y="123047"/>
          <a:ext cx="2795651" cy="472011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CE0A6-580C-43F5-9074-7AE522631639}">
      <dsp:nvSpPr>
        <dsp:cNvPr id="0" name=""/>
        <dsp:cNvSpPr/>
      </dsp:nvSpPr>
      <dsp:spPr>
        <a:xfrm>
          <a:off x="1430" y="138638"/>
          <a:ext cx="589240" cy="58513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E09262-3223-41A7-A64B-C342EBE906A2}">
      <dsp:nvSpPr>
        <dsp:cNvPr id="0" name=""/>
        <dsp:cNvSpPr/>
      </dsp:nvSpPr>
      <dsp:spPr>
        <a:xfrm rot="16200000">
          <a:off x="2524357" y="2202478"/>
          <a:ext cx="3846188" cy="56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4997" bIns="0" numCol="1" spcCol="1270" anchor="t" anchorCtr="0">
          <a:noAutofit/>
        </a:bodyPr>
        <a:lstStyle/>
        <a:p>
          <a:pPr marL="0" lvl="0" indent="0" algn="r" defTabSz="1155700">
            <a:lnSpc>
              <a:spcPct val="90000"/>
            </a:lnSpc>
            <a:spcBef>
              <a:spcPct val="0"/>
            </a:spcBef>
            <a:spcAft>
              <a:spcPct val="35000"/>
            </a:spcAft>
            <a:buNone/>
          </a:pPr>
          <a:r>
            <a:rPr lang="en-US" sz="2600" kern="1200" dirty="0">
              <a:solidFill>
                <a:schemeClr val="bg1"/>
              </a:solidFill>
            </a:rPr>
            <a:t>M365 Application</a:t>
          </a:r>
        </a:p>
      </dsp:txBody>
      <dsp:txXfrm>
        <a:off x="2524357" y="2202478"/>
        <a:ext cx="3846188" cy="561256"/>
      </dsp:txXfrm>
    </dsp:sp>
    <dsp:sp modelId="{48554AF3-A3FA-43CA-ACE7-138212128BBC}">
      <dsp:nvSpPr>
        <dsp:cNvPr id="0" name=""/>
        <dsp:cNvSpPr/>
      </dsp:nvSpPr>
      <dsp:spPr>
        <a:xfrm>
          <a:off x="4728079" y="123047"/>
          <a:ext cx="2795651" cy="472011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D48FD8-37C8-46F5-AA85-147813918F0A}">
      <dsp:nvSpPr>
        <dsp:cNvPr id="0" name=""/>
        <dsp:cNvSpPr/>
      </dsp:nvSpPr>
      <dsp:spPr>
        <a:xfrm>
          <a:off x="4098131" y="138638"/>
          <a:ext cx="589240" cy="58513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342B3-5376-4339-8F9A-0115F1BB4D3B}">
      <dsp:nvSpPr>
        <dsp:cNvPr id="0" name=""/>
        <dsp:cNvSpPr/>
      </dsp:nvSpPr>
      <dsp:spPr>
        <a:xfrm rot="16200000">
          <a:off x="6621058" y="2202478"/>
          <a:ext cx="3846188" cy="561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4997" bIns="0" numCol="1" spcCol="1270" anchor="t" anchorCtr="0">
          <a:noAutofit/>
        </a:bodyPr>
        <a:lstStyle/>
        <a:p>
          <a:pPr marL="0" lvl="0" indent="0" algn="r" defTabSz="1155700">
            <a:lnSpc>
              <a:spcPct val="90000"/>
            </a:lnSpc>
            <a:spcBef>
              <a:spcPct val="0"/>
            </a:spcBef>
            <a:spcAft>
              <a:spcPct val="35000"/>
            </a:spcAft>
            <a:buNone/>
          </a:pPr>
          <a:r>
            <a:rPr lang="en-US" sz="2600" kern="1200" dirty="0">
              <a:solidFill>
                <a:schemeClr val="bg1"/>
              </a:solidFill>
            </a:rPr>
            <a:t>Practical Application</a:t>
          </a:r>
        </a:p>
      </dsp:txBody>
      <dsp:txXfrm>
        <a:off x="6621058" y="2202478"/>
        <a:ext cx="3846188" cy="561256"/>
      </dsp:txXfrm>
    </dsp:sp>
    <dsp:sp modelId="{B4FA75A7-F9CD-4E65-AF74-A0041791FFC6}">
      <dsp:nvSpPr>
        <dsp:cNvPr id="0" name=""/>
        <dsp:cNvSpPr/>
      </dsp:nvSpPr>
      <dsp:spPr>
        <a:xfrm>
          <a:off x="8824780" y="123047"/>
          <a:ext cx="2795651" cy="4720119"/>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494997"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Ongoing AI Upskilling</a:t>
          </a:r>
        </a:p>
      </dsp:txBody>
      <dsp:txXfrm>
        <a:off x="8824780" y="123047"/>
        <a:ext cx="2795651" cy="4720119"/>
      </dsp:txXfrm>
    </dsp:sp>
    <dsp:sp modelId="{839BB303-0477-476B-ADC8-F3D3D5656B01}">
      <dsp:nvSpPr>
        <dsp:cNvPr id="0" name=""/>
        <dsp:cNvSpPr/>
      </dsp:nvSpPr>
      <dsp:spPr>
        <a:xfrm>
          <a:off x="8194832" y="138638"/>
          <a:ext cx="589240" cy="58513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9/15/2025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a:t>
            </a:fld>
            <a:endParaRPr lang="en-US"/>
          </a:p>
        </p:txBody>
      </p:sp>
    </p:spTree>
    <p:extLst>
      <p:ext uri="{BB962C8B-B14F-4D97-AF65-F5344CB8AC3E}">
        <p14:creationId xmlns:p14="http://schemas.microsoft.com/office/powerpoint/2010/main" val="412285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7C6B-708E-96FB-70E6-41E43135D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C5C10-2047-C0CD-E68F-2A3EE9D47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877BB-3246-3E5A-B4CA-EFA53C48C707}"/>
              </a:ext>
            </a:extLst>
          </p:cNvPr>
          <p:cNvSpPr>
            <a:spLocks noGrp="1"/>
          </p:cNvSpPr>
          <p:nvPr>
            <p:ph type="body" idx="1"/>
          </p:nvPr>
        </p:nvSpPr>
        <p:spPr/>
        <p:txBody>
          <a:bodyPr/>
          <a:lstStyle/>
          <a:p>
            <a:r>
              <a:rPr lang="en-US" b="1" dirty="0"/>
              <a:t>The Source</a:t>
            </a:r>
          </a:p>
          <a:p>
            <a:r>
              <a:rPr lang="en-US" b="1" dirty="0"/>
              <a:t>What it is:</a:t>
            </a:r>
            <a:r>
              <a:rPr lang="en-US" dirty="0"/>
              <a:t> This is the specific data or documents the AI should reference to inform its response. This is particularly useful in Copilot, which can ground its responses in your company's data.</a:t>
            </a:r>
          </a:p>
          <a:p>
            <a:r>
              <a:rPr lang="en-US" b="1" dirty="0"/>
              <a:t>Why it's important:</a:t>
            </a:r>
            <a:r>
              <a:rPr lang="en-US" dirty="0"/>
              <a:t> Providing a source ensures the AI's response is accurate, factually correct, and consistent with your specific information. It prevents the AI from making up information or using generic data.</a:t>
            </a:r>
          </a:p>
          <a:p>
            <a:r>
              <a:rPr lang="en-US" b="1" dirty="0"/>
              <a:t>Example:</a:t>
            </a:r>
            <a:r>
              <a:rPr lang="en-US" dirty="0"/>
              <a:t> "Please use the key details from the 'Partnership Agreement Q2 2025' document to get the correct names, dates, and mission statements."</a:t>
            </a:r>
          </a:p>
        </p:txBody>
      </p:sp>
      <p:sp>
        <p:nvSpPr>
          <p:cNvPr id="4" name="Slide Number Placeholder 3">
            <a:extLst>
              <a:ext uri="{FF2B5EF4-FFF2-40B4-BE49-F238E27FC236}">
                <a16:creationId xmlns:a16="http://schemas.microsoft.com/office/drawing/2014/main" id="{C96406AF-A27C-6DA5-0170-BD131BA66C81}"/>
              </a:ext>
            </a:extLst>
          </p:cNvPr>
          <p:cNvSpPr>
            <a:spLocks noGrp="1"/>
          </p:cNvSpPr>
          <p:nvPr>
            <p:ph type="sldNum" sz="quarter" idx="5"/>
          </p:nvPr>
        </p:nvSpPr>
        <p:spPr/>
        <p:txBody>
          <a:bodyPr/>
          <a:lstStyle/>
          <a:p>
            <a:fld id="{654E6AB8-202A-7D41-9CBD-7C8AE42CF1A5}" type="slidenum">
              <a:rPr lang="en-US" smtClean="0"/>
              <a:pPr/>
              <a:t>16</a:t>
            </a:fld>
            <a:endParaRPr lang="en-US"/>
          </a:p>
        </p:txBody>
      </p:sp>
    </p:spTree>
    <p:extLst>
      <p:ext uri="{BB962C8B-B14F-4D97-AF65-F5344CB8AC3E}">
        <p14:creationId xmlns:p14="http://schemas.microsoft.com/office/powerpoint/2010/main" val="40462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7FAD7-D015-8B16-7A61-4A075FFD3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7B3D5-DA65-6F94-D61D-E655C3886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FFF94-2EE2-F1AE-588D-E6A04FEBB1CE}"/>
              </a:ext>
            </a:extLst>
          </p:cNvPr>
          <p:cNvSpPr>
            <a:spLocks noGrp="1"/>
          </p:cNvSpPr>
          <p:nvPr>
            <p:ph type="body" idx="1"/>
          </p:nvPr>
        </p:nvSpPr>
        <p:spPr/>
        <p:txBody>
          <a:bodyPr/>
          <a:lstStyle/>
          <a:p>
            <a:r>
              <a:rPr lang="en-US" b="1" dirty="0"/>
              <a:t>The Expectation</a:t>
            </a:r>
          </a:p>
          <a:p>
            <a:r>
              <a:rPr lang="en-US" b="1" dirty="0"/>
              <a:t>What it is:</a:t>
            </a:r>
            <a:r>
              <a:rPr lang="en-US" dirty="0"/>
              <a:t> This defines the specific requirements for the final output. It covers the format, tone, length, and any other structural or stylistic details.</a:t>
            </a:r>
          </a:p>
          <a:p>
            <a:r>
              <a:rPr lang="en-US" b="1" dirty="0"/>
              <a:t>Why it's important:</a:t>
            </a:r>
            <a:r>
              <a:rPr lang="en-US" dirty="0"/>
              <a:t> It ensures the AI's response meets your exact needs, minimizing the need for extensive edits and revisions. It tells the AI "how" you want the response to look and feel.</a:t>
            </a:r>
          </a:p>
          <a:p>
            <a:r>
              <a:rPr lang="en-US" b="1" dirty="0"/>
              <a:t>Example:</a:t>
            </a:r>
            <a:r>
              <a:rPr lang="en-US" dirty="0"/>
              <a:t> "The press release should be professional and inspiring. It must be no more than 400 words and should include a quote from our CEO and a quote from the non-profit's director. It should be formatted with a clear headline and subheadings."</a:t>
            </a:r>
          </a:p>
        </p:txBody>
      </p:sp>
      <p:sp>
        <p:nvSpPr>
          <p:cNvPr id="4" name="Slide Number Placeholder 3">
            <a:extLst>
              <a:ext uri="{FF2B5EF4-FFF2-40B4-BE49-F238E27FC236}">
                <a16:creationId xmlns:a16="http://schemas.microsoft.com/office/drawing/2014/main" id="{37CBD2A5-099E-F3EB-E089-0CBC31DFF25D}"/>
              </a:ext>
            </a:extLst>
          </p:cNvPr>
          <p:cNvSpPr>
            <a:spLocks noGrp="1"/>
          </p:cNvSpPr>
          <p:nvPr>
            <p:ph type="sldNum" sz="quarter" idx="5"/>
          </p:nvPr>
        </p:nvSpPr>
        <p:spPr/>
        <p:txBody>
          <a:bodyPr/>
          <a:lstStyle/>
          <a:p>
            <a:fld id="{654E6AB8-202A-7D41-9CBD-7C8AE42CF1A5}" type="slidenum">
              <a:rPr lang="en-US" smtClean="0"/>
              <a:pPr/>
              <a:t>17</a:t>
            </a:fld>
            <a:endParaRPr lang="en-US"/>
          </a:p>
        </p:txBody>
      </p:sp>
    </p:spTree>
    <p:extLst>
      <p:ext uri="{BB962C8B-B14F-4D97-AF65-F5344CB8AC3E}">
        <p14:creationId xmlns:p14="http://schemas.microsoft.com/office/powerpoint/2010/main" val="1343107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0C40B-A005-4993-EB15-7586D6895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C140F3-11D6-C4C4-9285-09E2564A2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FC8EF-9739-551F-84CE-3795DD35F227}"/>
              </a:ext>
            </a:extLst>
          </p:cNvPr>
          <p:cNvSpPr>
            <a:spLocks noGrp="1"/>
          </p:cNvSpPr>
          <p:nvPr>
            <p:ph type="body" idx="1"/>
          </p:nvPr>
        </p:nvSpPr>
        <p:spPr/>
        <p:txBody>
          <a:bodyPr/>
          <a:lstStyle/>
          <a:p>
            <a:r>
              <a:rPr lang="en-US" dirty="0"/>
              <a:t>
Goal…and not much else</a:t>
            </a:r>
          </a:p>
        </p:txBody>
      </p:sp>
      <p:sp>
        <p:nvSpPr>
          <p:cNvPr id="4" name="Slide Number Placeholder 3">
            <a:extLst>
              <a:ext uri="{FF2B5EF4-FFF2-40B4-BE49-F238E27FC236}">
                <a16:creationId xmlns:a16="http://schemas.microsoft.com/office/drawing/2014/main" id="{48C99B18-28E3-2FAC-E5F6-0AEB28BF2263}"/>
              </a:ext>
            </a:extLst>
          </p:cNvPr>
          <p:cNvSpPr>
            <a:spLocks noGrp="1"/>
          </p:cNvSpPr>
          <p:nvPr>
            <p:ph type="sldNum" sz="quarter" idx="5"/>
          </p:nvPr>
        </p:nvSpPr>
        <p:spPr/>
        <p:txBody>
          <a:bodyPr/>
          <a:lstStyle/>
          <a:p>
            <a:fld id="{654E6AB8-202A-7D41-9CBD-7C8AE42CF1A5}" type="slidenum">
              <a:rPr lang="en-US" smtClean="0"/>
              <a:pPr/>
              <a:t>18</a:t>
            </a:fld>
            <a:endParaRPr lang="en-US"/>
          </a:p>
        </p:txBody>
      </p:sp>
    </p:spTree>
    <p:extLst>
      <p:ext uri="{BB962C8B-B14F-4D97-AF65-F5344CB8AC3E}">
        <p14:creationId xmlns:p14="http://schemas.microsoft.com/office/powerpoint/2010/main" val="3843338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four</a:t>
            </a:r>
          </a:p>
        </p:txBody>
      </p:sp>
      <p:sp>
        <p:nvSpPr>
          <p:cNvPr id="4" name="Slide Number Placeholder 3"/>
          <p:cNvSpPr>
            <a:spLocks noGrp="1"/>
          </p:cNvSpPr>
          <p:nvPr>
            <p:ph type="sldNum" sz="quarter" idx="5"/>
          </p:nvPr>
        </p:nvSpPr>
        <p:spPr/>
        <p:txBody>
          <a:bodyPr/>
          <a:lstStyle/>
          <a:p>
            <a:fld id="{654E6AB8-202A-7D41-9CBD-7C8AE42CF1A5}" type="slidenum">
              <a:rPr lang="en-US" smtClean="0"/>
              <a:pPr/>
              <a:t>19</a:t>
            </a:fld>
            <a:endParaRPr lang="en-US"/>
          </a:p>
        </p:txBody>
      </p:sp>
    </p:spTree>
    <p:extLst>
      <p:ext uri="{BB962C8B-B14F-4D97-AF65-F5344CB8AC3E}">
        <p14:creationId xmlns:p14="http://schemas.microsoft.com/office/powerpoint/2010/main" val="168017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6442-7461-5CC2-3AC2-EF06FDD1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5A0D4-62D8-F415-6A05-5A5F2962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7DFF0B-5A3E-EF79-C526-C712F531269B}"/>
              </a:ext>
            </a:extLst>
          </p:cNvPr>
          <p:cNvSpPr>
            <a:spLocks noGrp="1"/>
          </p:cNvSpPr>
          <p:nvPr>
            <p:ph type="body" idx="1"/>
          </p:nvPr>
        </p:nvSpPr>
        <p:spPr/>
        <p:txBody>
          <a:bodyPr/>
          <a:lstStyle/>
          <a:p>
            <a:r>
              <a:rPr lang="en-US" dirty="0"/>
              <a:t>All four</a:t>
            </a:r>
          </a:p>
        </p:txBody>
      </p:sp>
      <p:sp>
        <p:nvSpPr>
          <p:cNvPr id="4" name="Slide Number Placeholder 3">
            <a:extLst>
              <a:ext uri="{FF2B5EF4-FFF2-40B4-BE49-F238E27FC236}">
                <a16:creationId xmlns:a16="http://schemas.microsoft.com/office/drawing/2014/main" id="{ECBBD4E7-168D-4FE5-EF85-86C02716FCC1}"/>
              </a:ext>
            </a:extLst>
          </p:cNvPr>
          <p:cNvSpPr>
            <a:spLocks noGrp="1"/>
          </p:cNvSpPr>
          <p:nvPr>
            <p:ph type="sldNum" sz="quarter" idx="5"/>
          </p:nvPr>
        </p:nvSpPr>
        <p:spPr/>
        <p:txBody>
          <a:bodyPr/>
          <a:lstStyle/>
          <a:p>
            <a:fld id="{654E6AB8-202A-7D41-9CBD-7C8AE42CF1A5}" type="slidenum">
              <a:rPr lang="en-US" smtClean="0"/>
              <a:pPr/>
              <a:t>20</a:t>
            </a:fld>
            <a:endParaRPr lang="en-US"/>
          </a:p>
        </p:txBody>
      </p:sp>
    </p:spTree>
    <p:extLst>
      <p:ext uri="{BB962C8B-B14F-4D97-AF65-F5344CB8AC3E}">
        <p14:creationId xmlns:p14="http://schemas.microsoft.com/office/powerpoint/2010/main" val="750702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tips and strategies, Be specific and use natural language, Iterate, refine, and provide positive instructions, Break down tasks and experiment, Review and verify outputs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21</a:t>
            </a:fld>
            <a:endParaRPr lang="en-US"/>
          </a:p>
        </p:txBody>
      </p:sp>
    </p:spTree>
    <p:extLst>
      <p:ext uri="{BB962C8B-B14F-4D97-AF65-F5344CB8AC3E}">
        <p14:creationId xmlns:p14="http://schemas.microsoft.com/office/powerpoint/2010/main" val="74581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effective prompt is the key to getting the best possible results from an AI like Microsoft Copilot. A well-crafted prompt gives the AI clear instructions, context, and constraints, ensuring a relevant and high-quality response.</a:t>
            </a:r>
          </a:p>
          <a:p>
            <a:r>
              <a:rPr lang="en-US" dirty="0"/>
              <a:t>Here are the best practices for writing prompts, combining a core framework with additional tips for success.</a:t>
            </a:r>
          </a:p>
          <a:p>
            <a:r>
              <a:rPr lang="en-US" b="1" dirty="0"/>
              <a:t>1. Use the "G-C-S-E" Framework</a:t>
            </a:r>
          </a:p>
          <a:p>
            <a:r>
              <a:rPr lang="en-US" dirty="0"/>
              <a:t>This is the foundational model for every great prompt. Ensure you include these four elements whenever possible.</a:t>
            </a:r>
          </a:p>
          <a:p>
            <a:r>
              <a:rPr lang="en-US" b="1" dirty="0"/>
              <a:t>Goal:</a:t>
            </a:r>
            <a:r>
              <a:rPr lang="en-US" dirty="0"/>
              <a:t> State the primary task you want the AI to accomplish. </a:t>
            </a:r>
            <a:r>
              <a:rPr lang="en-US" b="1" dirty="0"/>
              <a:t>(e.g., "Write a blog post...")</a:t>
            </a:r>
            <a:endParaRPr lang="en-US" dirty="0"/>
          </a:p>
          <a:p>
            <a:r>
              <a:rPr lang="en-US" b="1" dirty="0"/>
              <a:t>Context:</a:t>
            </a:r>
            <a:r>
              <a:rPr lang="en-US" dirty="0"/>
              <a:t> Provide the background information. </a:t>
            </a:r>
            <a:r>
              <a:rPr lang="en-US" b="1" dirty="0"/>
              <a:t>(...for an internal company newsletter about our new work policy.")</a:t>
            </a:r>
            <a:endParaRPr lang="en-US" dirty="0"/>
          </a:p>
          <a:p>
            <a:r>
              <a:rPr lang="en-US" b="1" dirty="0"/>
              <a:t>Source:</a:t>
            </a:r>
            <a:r>
              <a:rPr lang="en-US" dirty="0"/>
              <a:t> Direct the AI to a specific document or data set to reference. </a:t>
            </a:r>
            <a:r>
              <a:rPr lang="en-US" b="1" dirty="0"/>
              <a:t>("...Please use the attached PDF 'Hybrid Work Policy 2024' as a </a:t>
            </a:r>
            <a:r>
              <a:rPr lang="en-US" b="1"/>
              <a:t>source.")</a:t>
            </a:r>
          </a:p>
          <a:p>
            <a:r>
              <a:rPr lang="en-US" b="1"/>
              <a:t>Expectation</a:t>
            </a:r>
            <a:r>
              <a:rPr lang="en-US" b="1" dirty="0"/>
              <a:t>:</a:t>
            </a:r>
            <a:r>
              <a:rPr lang="en-US" dirty="0"/>
              <a:t> Define the format, tone, and specific requirements for the output. </a:t>
            </a:r>
            <a:r>
              <a:rPr lang="en-US" b="1" dirty="0"/>
              <a:t>(...The tone should be encouraging and professional, no more than 500 words, and structured with an intro, three main points, and a conclusion.")</a:t>
            </a:r>
            <a:endParaRPr lang="en-US" dirty="0"/>
          </a:p>
          <a:p>
            <a:endParaRPr lang="en-US" dirty="0"/>
          </a:p>
          <a:p>
            <a:r>
              <a:rPr lang="en-US" b="1" dirty="0"/>
              <a:t>2. Be Specific and Detailed</a:t>
            </a:r>
          </a:p>
          <a:p>
            <a:r>
              <a:rPr lang="en-US" dirty="0"/>
              <a:t>Vague prompts lead to vague answers. The more specific you are, the better the AI can tailor its response. Avoid open-ended requests that lack clear direction.</a:t>
            </a:r>
          </a:p>
          <a:p>
            <a:r>
              <a:rPr lang="en-US" b="1" dirty="0"/>
              <a:t>Instead of:</a:t>
            </a:r>
            <a:r>
              <a:rPr lang="en-US" dirty="0"/>
              <a:t> "Write about customer service."</a:t>
            </a:r>
          </a:p>
          <a:p>
            <a:r>
              <a:rPr lang="en-US" b="1" dirty="0"/>
              <a:t>Try:</a:t>
            </a:r>
            <a:r>
              <a:rPr lang="en-US" dirty="0"/>
              <a:t> "Write a 300-word article on how to handle difficult customer service calls, focusing on active listening and de-escalation techniques. The audience is new call center employees."</a:t>
            </a:r>
          </a:p>
          <a:p>
            <a:r>
              <a:rPr lang="en-US" b="1" dirty="0"/>
              <a:t>3. Use Positive Instructions</a:t>
            </a:r>
          </a:p>
          <a:p>
            <a:r>
              <a:rPr lang="en-US" dirty="0"/>
              <a:t>Tell the AI what "to do" rather than what "not to do." This is more effective as it gives the AI a clear path to follow.</a:t>
            </a:r>
          </a:p>
          <a:p>
            <a:r>
              <a:rPr lang="en-US" b="1" dirty="0"/>
              <a:t>Instead of:</a:t>
            </a:r>
            <a:r>
              <a:rPr lang="en-US" dirty="0"/>
              <a:t> "Do not mention our competitors in the press release."</a:t>
            </a:r>
          </a:p>
          <a:p>
            <a:r>
              <a:rPr lang="en-US" b="1" dirty="0"/>
              <a:t>Try:</a:t>
            </a:r>
            <a:r>
              <a:rPr lang="en-US" dirty="0"/>
              <a:t> "Focus the press release exclusively on our product's unique features."</a:t>
            </a:r>
          </a:p>
          <a:p>
            <a:r>
              <a:rPr lang="en-US" b="1" dirty="0"/>
              <a:t>4. Break Down Complex Tasks</a:t>
            </a:r>
          </a:p>
          <a:p>
            <a:r>
              <a:rPr lang="en-US" dirty="0"/>
              <a:t>For multi-step or highly complex requests, it's often more effective to use a series of prompts. Start with a broad request and then refine the output with follow-up prompts.</a:t>
            </a:r>
          </a:p>
          <a:p>
            <a:r>
              <a:rPr lang="en-US" b="1" dirty="0"/>
              <a:t>Step 1:</a:t>
            </a:r>
            <a:r>
              <a:rPr lang="en-US" dirty="0"/>
              <a:t> "Generate an outline for a sales training manual on objection handling."</a:t>
            </a:r>
          </a:p>
          <a:p>
            <a:r>
              <a:rPr lang="en-US" b="1" dirty="0"/>
              <a:t>Step 2:</a:t>
            </a:r>
            <a:r>
              <a:rPr lang="en-US" dirty="0"/>
              <a:t> "Expand the section on 'common objections' and provide three example scripts for each."</a:t>
            </a:r>
          </a:p>
          <a:p>
            <a:r>
              <a:rPr lang="en-US" b="1" dirty="0"/>
              <a:t>Step 3:</a:t>
            </a:r>
            <a:r>
              <a:rPr lang="en-US" dirty="0"/>
              <a:t> "Rewrite the introduction to be more inspiring and motivational."</a:t>
            </a:r>
          </a:p>
          <a:p>
            <a:r>
              <a:rPr lang="en-US" b="1" dirty="0"/>
              <a:t>5. Specify a Persona or Role</a:t>
            </a:r>
          </a:p>
          <a:p>
            <a:r>
              <a:rPr lang="en-US" dirty="0"/>
              <a:t>Assigning a persona to the AI helps it adopt the appropriate voice and perspective for the task.</a:t>
            </a:r>
          </a:p>
          <a:p>
            <a:r>
              <a:rPr lang="en-US" b="1" dirty="0"/>
              <a:t>Instead of:</a:t>
            </a:r>
            <a:r>
              <a:rPr lang="en-US" dirty="0"/>
              <a:t> "Explain a new marketing strategy."</a:t>
            </a:r>
          </a:p>
          <a:p>
            <a:r>
              <a:rPr lang="en-US" b="1" dirty="0"/>
              <a:t>Try:</a:t>
            </a:r>
            <a:r>
              <a:rPr lang="en-US" dirty="0"/>
              <a:t> "Act as a senior marketing director and explain the new product launch strategy to a team of junior managers."</a:t>
            </a:r>
          </a:p>
          <a:p>
            <a:r>
              <a:rPr lang="en-US" b="1" dirty="0"/>
              <a:t>6. Provide Examples</a:t>
            </a:r>
          </a:p>
          <a:p>
            <a:r>
              <a:rPr lang="en-US" dirty="0"/>
              <a:t>If you have a specific style or format in mind, include an example in your prompt. This gives the AI a template to follow.</a:t>
            </a:r>
          </a:p>
          <a:p>
            <a:r>
              <a:rPr lang="en-US" b="1" dirty="0"/>
              <a:t>Prompt:</a:t>
            </a:r>
            <a:r>
              <a:rPr lang="en-US" dirty="0"/>
              <a:t> "Write a product description for our new laptop. Here is an example of the style I like: 'The new Stellar-X drone is sleek, powerful, and ready for adventure. Capture stunning aerial footage with its 4K camera and fly for up to 30 minutes on a single charge.'"</a:t>
            </a:r>
          </a:p>
          <a:p>
            <a:r>
              <a:rPr lang="en-US" b="1" dirty="0"/>
              <a:t>7. Iterate and Refine</a:t>
            </a:r>
          </a:p>
          <a:p>
            <a:r>
              <a:rPr lang="en-US" dirty="0"/>
              <a:t>The first response may not be perfect. Use a conversational approach to refine the output. Think of it as a collaboration.</a:t>
            </a:r>
          </a:p>
          <a:p>
            <a:r>
              <a:rPr lang="en-US" dirty="0"/>
              <a:t>"This is a good start, but can you make the tone more formal?"</a:t>
            </a:r>
          </a:p>
          <a:p>
            <a:r>
              <a:rPr lang="en-US" dirty="0"/>
              <a:t>"Expand on the second bullet point and provide more detail."</a:t>
            </a:r>
          </a:p>
          <a:p>
            <a:r>
              <a:rPr lang="en-US" dirty="0"/>
              <a:t>"Please shorten this paragraph to two sentences."</a:t>
            </a:r>
          </a:p>
        </p:txBody>
      </p:sp>
      <p:sp>
        <p:nvSpPr>
          <p:cNvPr id="4" name="Slide Number Placeholder 3"/>
          <p:cNvSpPr>
            <a:spLocks noGrp="1"/>
          </p:cNvSpPr>
          <p:nvPr>
            <p:ph type="sldNum" sz="quarter" idx="5"/>
          </p:nvPr>
        </p:nvSpPr>
        <p:spPr/>
        <p:txBody>
          <a:bodyPr/>
          <a:lstStyle/>
          <a:p>
            <a:fld id="{654E6AB8-202A-7D41-9CBD-7C8AE42CF1A5}" type="slidenum">
              <a:rPr lang="en-US" smtClean="0"/>
              <a:pPr/>
              <a:t>22</a:t>
            </a:fld>
            <a:endParaRPr lang="en-US"/>
          </a:p>
        </p:txBody>
      </p:sp>
    </p:spTree>
    <p:extLst>
      <p:ext uri="{BB962C8B-B14F-4D97-AF65-F5344CB8AC3E}">
        <p14:creationId xmlns:p14="http://schemas.microsoft.com/office/powerpoint/2010/main" val="373254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Scenario-Based       Prompting (10 min):
Provide        2-3 simple scenarios relevant to common workplace tasks (e.g., "You        need to summarize a long email thread about a client project,"        "You need to draft a thank-you note for a meeting," "You        need to brainstorm ideas for a team-building event").
</a:t>
            </a:r>
          </a:p>
        </p:txBody>
      </p:sp>
      <p:sp>
        <p:nvSpPr>
          <p:cNvPr id="4" name="Slide Number Placeholder 3"/>
          <p:cNvSpPr>
            <a:spLocks noGrp="1"/>
          </p:cNvSpPr>
          <p:nvPr>
            <p:ph type="sldNum" sz="quarter" idx="5"/>
          </p:nvPr>
        </p:nvSpPr>
        <p:spPr/>
        <p:txBody>
          <a:bodyPr/>
          <a:lstStyle/>
          <a:p>
            <a:fld id="{654E6AB8-202A-7D41-9CBD-7C8AE42CF1A5}" type="slidenum">
              <a:rPr lang="en-US" smtClean="0"/>
              <a:pPr/>
              <a:t>23</a:t>
            </a:fld>
            <a:endParaRPr lang="en-US"/>
          </a:p>
        </p:txBody>
      </p:sp>
    </p:spTree>
    <p:extLst>
      <p:ext uri="{BB962C8B-B14F-4D97-AF65-F5344CB8AC3E}">
        <p14:creationId xmlns:p14="http://schemas.microsoft.com/office/powerpoint/2010/main" val="3408398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script and share links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96638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26</a:t>
            </a:fld>
            <a:endParaRPr lang="en-US"/>
          </a:p>
        </p:txBody>
      </p:sp>
    </p:spTree>
    <p:extLst>
      <p:ext uri="{BB962C8B-B14F-4D97-AF65-F5344CB8AC3E}">
        <p14:creationId xmlns:p14="http://schemas.microsoft.com/office/powerpoint/2010/main" val="306394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latin typeface="Calibri"/>
              <a:ea typeface="Calibri"/>
              <a:cs typeface="Calibri"/>
            </a:endParaRPr>
          </a:p>
        </p:txBody>
      </p:sp>
      <p:sp>
        <p:nvSpPr>
          <p:cNvPr id="4" name="Slide Number Placeholder 3"/>
          <p:cNvSpPr>
            <a:spLocks noGrp="1"/>
          </p:cNvSpPr>
          <p:nvPr>
            <p:ph type="sldNum" sz="quarter" idx="5"/>
          </p:nvPr>
        </p:nvSpPr>
        <p:spPr/>
        <p:txBody>
          <a:bodyPr/>
          <a:lstStyle/>
          <a:p>
            <a:fld id="{3C0E0584-4E25-46B3-BDE5-17A2788F980B}" type="slidenum">
              <a:rPr lang="en-US" smtClean="0"/>
              <a:t>4</a:t>
            </a:fld>
            <a:endParaRPr lang="en-US"/>
          </a:p>
        </p:txBody>
      </p:sp>
    </p:spTree>
    <p:extLst>
      <p:ext uri="{BB962C8B-B14F-4D97-AF65-F5344CB8AC3E}">
        <p14:creationId xmlns:p14="http://schemas.microsoft.com/office/powerpoint/2010/main" val="1078514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6</a:t>
            </a:fld>
            <a:endParaRPr lang="en-US"/>
          </a:p>
        </p:txBody>
      </p:sp>
    </p:spTree>
    <p:extLst>
      <p:ext uri="{BB962C8B-B14F-4D97-AF65-F5344CB8AC3E}">
        <p14:creationId xmlns:p14="http://schemas.microsoft.com/office/powerpoint/2010/main" val="108635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Lesson objectives and audience, Introducing Copilot and its role, Importance of prompt engineering</a:t>
            </a:r>
          </a:p>
        </p:txBody>
      </p:sp>
      <p:sp>
        <p:nvSpPr>
          <p:cNvPr id="4" name="Slide Number Placeholder 3"/>
          <p:cNvSpPr>
            <a:spLocks noGrp="1"/>
          </p:cNvSpPr>
          <p:nvPr>
            <p:ph type="sldNum" sz="quarter" idx="5"/>
          </p:nvPr>
        </p:nvSpPr>
        <p:spPr/>
        <p:txBody>
          <a:bodyPr/>
          <a:lstStyle/>
          <a:p>
            <a:fld id="{654E6AB8-202A-7D41-9CBD-7C8AE42CF1A5}" type="slidenum">
              <a:rPr lang="en-US" smtClean="0"/>
              <a:pPr/>
              <a:t>7</a:t>
            </a:fld>
            <a:endParaRPr lang="en-US"/>
          </a:p>
        </p:txBody>
      </p:sp>
    </p:spTree>
    <p:extLst>
      <p:ext uri="{BB962C8B-B14F-4D97-AF65-F5344CB8AC3E}">
        <p14:creationId xmlns:p14="http://schemas.microsoft.com/office/powerpoint/2010/main" val="322239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Copilot as a highly capable assistant. Just like with a human assistant, the clearer your instructions, the better the outcome.“ Effective prompts are the key to unlocking Copilot's full potential, leading to more accurate, relevant, and useful outputs.
Briefly mention the concept of "Garbage In, Garbage Out" (GIGO) in the context of AI prompts.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8</a:t>
            </a:fld>
            <a:endParaRPr lang="en-US"/>
          </a:p>
        </p:txBody>
      </p:sp>
    </p:spTree>
    <p:extLst>
      <p:ext uri="{BB962C8B-B14F-4D97-AF65-F5344CB8AC3E}">
        <p14:creationId xmlns:p14="http://schemas.microsoft.com/office/powerpoint/2010/main" val="236730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Natural language prompting: Interact with Copilot using everyday language.</a:t>
            </a:r>
          </a:p>
          <a:p>
            <a:pPr marL="171450" indent="-171450">
              <a:buFont typeface="Arial" panose="020B0604020202020204" pitchFamily="34" charset="0"/>
              <a:buChar char="•"/>
            </a:pPr>
            <a:r>
              <a:rPr lang="en-US" dirty="0"/>
              <a:t>Data security and privacy within Microsoft 365.</a:t>
            </a:r>
          </a:p>
          <a:p>
            <a:pPr marL="171450" indent="-171450">
              <a:buFont typeface="Arial" panose="020B0604020202020204" pitchFamily="34" charset="0"/>
              <a:buChar char="•"/>
            </a:pPr>
            <a:r>
              <a:rPr lang="en-US" dirty="0"/>
              <a:t>Microsoft's commitment to responsible AI.</a:t>
            </a:r>
          </a:p>
        </p:txBody>
      </p:sp>
      <p:sp>
        <p:nvSpPr>
          <p:cNvPr id="4" name="Slide Number Placeholder 3"/>
          <p:cNvSpPr>
            <a:spLocks noGrp="1"/>
          </p:cNvSpPr>
          <p:nvPr>
            <p:ph type="sldNum" sz="quarter" idx="5"/>
          </p:nvPr>
        </p:nvSpPr>
        <p:spPr/>
        <p:txBody>
          <a:bodyPr/>
          <a:lstStyle/>
          <a:p>
            <a:fld id="{654E6AB8-202A-7D41-9CBD-7C8AE42CF1A5}" type="slidenum">
              <a:rPr lang="en-US" smtClean="0"/>
              <a:pPr/>
              <a:t>10</a:t>
            </a:fld>
            <a:endParaRPr lang="en-US"/>
          </a:p>
        </p:txBody>
      </p:sp>
    </p:spTree>
    <p:extLst>
      <p:ext uri="{BB962C8B-B14F-4D97-AF65-F5344CB8AC3E}">
        <p14:creationId xmlns:p14="http://schemas.microsoft.com/office/powerpoint/2010/main" val="285581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and four pillars, Goal: Defining the task, Context: Providing background, Source: Specifying information sources, Expectations: Output format and style, Quick check: Identifying elements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12</a:t>
            </a:fld>
            <a:endParaRPr lang="en-US"/>
          </a:p>
        </p:txBody>
      </p:sp>
    </p:spTree>
    <p:extLst>
      <p:ext uri="{BB962C8B-B14F-4D97-AF65-F5344CB8AC3E}">
        <p14:creationId xmlns:p14="http://schemas.microsoft.com/office/powerpoint/2010/main" val="258701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The Goal</a:t>
            </a:r>
          </a:p>
          <a:p>
            <a:r>
              <a:rPr lang="en-US" b="1" dirty="0"/>
              <a:t>What it is:</a:t>
            </a:r>
            <a:r>
              <a:rPr lang="en-US" dirty="0"/>
              <a:t> This is the primary task you want the AI to accomplish. It defines the core action or purpose of your request.</a:t>
            </a:r>
          </a:p>
          <a:p>
            <a:r>
              <a:rPr lang="en-US" b="1" dirty="0"/>
              <a:t>Why it's important:</a:t>
            </a:r>
            <a:r>
              <a:rPr lang="en-US" dirty="0"/>
              <a:t> It tells the AI exactly what you want to achieve. A clear goal prevents the AI from providing a general or irrelevant response.</a:t>
            </a:r>
          </a:p>
          <a:p>
            <a:r>
              <a:rPr lang="en-US" b="1" dirty="0"/>
              <a:t>Example:</a:t>
            </a:r>
            <a:r>
              <a:rPr lang="en-US" dirty="0"/>
              <a:t> "Write a press release." (This is a clear goal.)</a:t>
            </a:r>
          </a:p>
        </p:txBody>
      </p:sp>
      <p:sp>
        <p:nvSpPr>
          <p:cNvPr id="4" name="Slide Number Placeholder 3"/>
          <p:cNvSpPr>
            <a:spLocks noGrp="1"/>
          </p:cNvSpPr>
          <p:nvPr>
            <p:ph type="sldNum" sz="quarter" idx="5"/>
          </p:nvPr>
        </p:nvSpPr>
        <p:spPr/>
        <p:txBody>
          <a:bodyPr/>
          <a:lstStyle/>
          <a:p>
            <a:fld id="{654E6AB8-202A-7D41-9CBD-7C8AE42CF1A5}" type="slidenum">
              <a:rPr lang="en-US" smtClean="0"/>
              <a:pPr/>
              <a:t>14</a:t>
            </a:fld>
            <a:endParaRPr lang="en-US"/>
          </a:p>
        </p:txBody>
      </p:sp>
    </p:spTree>
    <p:extLst>
      <p:ext uri="{BB962C8B-B14F-4D97-AF65-F5344CB8AC3E}">
        <p14:creationId xmlns:p14="http://schemas.microsoft.com/office/powerpoint/2010/main" val="205481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CDE0-2CCE-182E-956C-076D95B37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BFD2BC-13C7-0FCE-15FE-93A7E191B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59F9A-2400-EA9A-C182-2F5459649E50}"/>
              </a:ext>
            </a:extLst>
          </p:cNvPr>
          <p:cNvSpPr>
            <a:spLocks noGrp="1"/>
          </p:cNvSpPr>
          <p:nvPr>
            <p:ph type="body" idx="1"/>
          </p:nvPr>
        </p:nvSpPr>
        <p:spPr/>
        <p:txBody>
          <a:bodyPr/>
          <a:lstStyle/>
          <a:p>
            <a:r>
              <a:rPr lang="en-US" b="1" dirty="0"/>
              <a:t>The Context</a:t>
            </a:r>
          </a:p>
          <a:p>
            <a:r>
              <a:rPr lang="en-US" b="1" dirty="0"/>
              <a:t>What it is:</a:t>
            </a:r>
            <a:r>
              <a:rPr lang="en-US" dirty="0"/>
              <a:t> This is the background information and reasoning behind your request. It helps the AI understand the purpose and significance of the task.</a:t>
            </a:r>
          </a:p>
          <a:p>
            <a:r>
              <a:rPr lang="en-US" b="1" dirty="0"/>
              <a:t>Why it's important:</a:t>
            </a:r>
            <a:r>
              <a:rPr lang="en-US" dirty="0"/>
              <a:t> Context allows the AI to make more informed decisions about the content, tone, and focus of its output. It tells the AI "why" you are asking for something.</a:t>
            </a:r>
          </a:p>
          <a:p>
            <a:r>
              <a:rPr lang="en-US" b="1" dirty="0"/>
              <a:t>Example:</a:t>
            </a:r>
            <a:r>
              <a:rPr lang="en-US" dirty="0"/>
              <a:t> "The press release is to announce our company's new partnership with a non-profit organization focused on environmental sustainability. This is a major corporate social responsibility initiative."</a:t>
            </a:r>
          </a:p>
        </p:txBody>
      </p:sp>
      <p:sp>
        <p:nvSpPr>
          <p:cNvPr id="4" name="Slide Number Placeholder 3">
            <a:extLst>
              <a:ext uri="{FF2B5EF4-FFF2-40B4-BE49-F238E27FC236}">
                <a16:creationId xmlns:a16="http://schemas.microsoft.com/office/drawing/2014/main" id="{44D9F9E4-184E-13D4-8F19-59E53929474E}"/>
              </a:ext>
            </a:extLst>
          </p:cNvPr>
          <p:cNvSpPr>
            <a:spLocks noGrp="1"/>
          </p:cNvSpPr>
          <p:nvPr>
            <p:ph type="sldNum" sz="quarter" idx="5"/>
          </p:nvPr>
        </p:nvSpPr>
        <p:spPr/>
        <p:txBody>
          <a:bodyPr/>
          <a:lstStyle/>
          <a:p>
            <a:fld id="{654E6AB8-202A-7D41-9CBD-7C8AE42CF1A5}" type="slidenum">
              <a:rPr lang="en-US" smtClean="0"/>
              <a:pPr/>
              <a:t>15</a:t>
            </a:fld>
            <a:endParaRPr lang="en-US"/>
          </a:p>
        </p:txBody>
      </p:sp>
    </p:spTree>
    <p:extLst>
      <p:ext uri="{BB962C8B-B14F-4D97-AF65-F5344CB8AC3E}">
        <p14:creationId xmlns:p14="http://schemas.microsoft.com/office/powerpoint/2010/main" val="3107850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0.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596.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591.png"/><Relationship Id="rId21" Type="http://schemas.openxmlformats.org/officeDocument/2006/relationships/image" Target="../media/image43.svg"/><Relationship Id="rId7" Type="http://schemas.openxmlformats.org/officeDocument/2006/relationships/image" Target="../media/image595.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594.png"/><Relationship Id="rId11" Type="http://schemas.openxmlformats.org/officeDocument/2006/relationships/image" Target="../media/image599.png"/><Relationship Id="rId24" Type="http://schemas.openxmlformats.org/officeDocument/2006/relationships/image" Target="../media/image46.jpeg"/><Relationship Id="rId5" Type="http://schemas.openxmlformats.org/officeDocument/2006/relationships/image" Target="../media/image593.png"/><Relationship Id="rId15" Type="http://schemas.openxmlformats.org/officeDocument/2006/relationships/image" Target="../media/image37.svg"/><Relationship Id="rId23" Type="http://schemas.openxmlformats.org/officeDocument/2006/relationships/image" Target="../media/image600.png"/><Relationship Id="rId10" Type="http://schemas.openxmlformats.org/officeDocument/2006/relationships/image" Target="../media/image598.png"/><Relationship Id="rId19" Type="http://schemas.openxmlformats.org/officeDocument/2006/relationships/image" Target="../media/image41.svg"/><Relationship Id="rId4" Type="http://schemas.openxmlformats.org/officeDocument/2006/relationships/image" Target="../media/image592.png"/><Relationship Id="rId9" Type="http://schemas.openxmlformats.org/officeDocument/2006/relationships/image" Target="../media/image597.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608.png"/><Relationship Id="rId18" Type="http://schemas.openxmlformats.org/officeDocument/2006/relationships/image" Target="../media/image613.png"/><Relationship Id="rId26" Type="http://schemas.openxmlformats.org/officeDocument/2006/relationships/image" Target="../media/image71.jpeg"/><Relationship Id="rId39" Type="http://schemas.openxmlformats.org/officeDocument/2006/relationships/image" Target="../media/image627.png"/><Relationship Id="rId21" Type="http://schemas.openxmlformats.org/officeDocument/2006/relationships/image" Target="../media/image616.png"/><Relationship Id="rId34" Type="http://schemas.openxmlformats.org/officeDocument/2006/relationships/image" Target="../media/image624.png"/><Relationship Id="rId42" Type="http://schemas.openxmlformats.org/officeDocument/2006/relationships/image" Target="../media/image630.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1.png"/><Relationship Id="rId20" Type="http://schemas.openxmlformats.org/officeDocument/2006/relationships/image" Target="../media/image615.png"/><Relationship Id="rId29" Type="http://schemas.openxmlformats.org/officeDocument/2006/relationships/image" Target="../media/image74.jpeg"/><Relationship Id="rId41" Type="http://schemas.openxmlformats.org/officeDocument/2006/relationships/image" Target="../media/image629.png"/><Relationship Id="rId1" Type="http://schemas.openxmlformats.org/officeDocument/2006/relationships/slideMaster" Target="../slideMasters/slideMaster4.xml"/><Relationship Id="rId6" Type="http://schemas.openxmlformats.org/officeDocument/2006/relationships/image" Target="../media/image51.jpeg"/><Relationship Id="rId11" Type="http://schemas.openxmlformats.org/officeDocument/2006/relationships/image" Target="../media/image606.png"/><Relationship Id="rId24" Type="http://schemas.openxmlformats.org/officeDocument/2006/relationships/image" Target="../media/image619.png"/><Relationship Id="rId32" Type="http://schemas.openxmlformats.org/officeDocument/2006/relationships/image" Target="../media/image623.png"/><Relationship Id="rId37" Type="http://schemas.openxmlformats.org/officeDocument/2006/relationships/image" Target="../media/image626.png"/><Relationship Id="rId40" Type="http://schemas.openxmlformats.org/officeDocument/2006/relationships/image" Target="../media/image628.png"/><Relationship Id="rId5" Type="http://schemas.openxmlformats.org/officeDocument/2006/relationships/image" Target="../media/image602.png"/><Relationship Id="rId15" Type="http://schemas.openxmlformats.org/officeDocument/2006/relationships/image" Target="../media/image610.png"/><Relationship Id="rId23" Type="http://schemas.openxmlformats.org/officeDocument/2006/relationships/image" Target="../media/image618.png"/><Relationship Id="rId28" Type="http://schemas.openxmlformats.org/officeDocument/2006/relationships/image" Target="../media/image73.jpeg"/><Relationship Id="rId36" Type="http://schemas.openxmlformats.org/officeDocument/2006/relationships/image" Target="../media/image625.png"/><Relationship Id="rId10" Type="http://schemas.openxmlformats.org/officeDocument/2006/relationships/image" Target="../media/image605.png"/><Relationship Id="rId19" Type="http://schemas.openxmlformats.org/officeDocument/2006/relationships/image" Target="../media/image614.png"/><Relationship Id="rId31" Type="http://schemas.openxmlformats.org/officeDocument/2006/relationships/image" Target="../media/image622.png"/><Relationship Id="rId4" Type="http://schemas.openxmlformats.org/officeDocument/2006/relationships/image" Target="../media/image601.png"/><Relationship Id="rId9" Type="http://schemas.openxmlformats.org/officeDocument/2006/relationships/image" Target="../media/image604.png"/><Relationship Id="rId14" Type="http://schemas.openxmlformats.org/officeDocument/2006/relationships/image" Target="../media/image609.png"/><Relationship Id="rId22" Type="http://schemas.openxmlformats.org/officeDocument/2006/relationships/image" Target="../media/image617.png"/><Relationship Id="rId27" Type="http://schemas.openxmlformats.org/officeDocument/2006/relationships/image" Target="../media/image72.jpeg"/><Relationship Id="rId30" Type="http://schemas.openxmlformats.org/officeDocument/2006/relationships/image" Target="../media/image621.png"/><Relationship Id="rId35" Type="http://schemas.openxmlformats.org/officeDocument/2006/relationships/image" Target="../media/image80.jpeg"/><Relationship Id="rId43" Type="http://schemas.openxmlformats.org/officeDocument/2006/relationships/image" Target="../media/image631.png"/><Relationship Id="rId8" Type="http://schemas.openxmlformats.org/officeDocument/2006/relationships/image" Target="../media/image603.png"/><Relationship Id="rId3" Type="http://schemas.openxmlformats.org/officeDocument/2006/relationships/image" Target="../media/image48.jpeg"/><Relationship Id="rId12" Type="http://schemas.openxmlformats.org/officeDocument/2006/relationships/image" Target="../media/image607.png"/><Relationship Id="rId17" Type="http://schemas.openxmlformats.org/officeDocument/2006/relationships/image" Target="../media/image612.png"/><Relationship Id="rId25" Type="http://schemas.openxmlformats.org/officeDocument/2006/relationships/image" Target="../media/image62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642.png"/><Relationship Id="rId18" Type="http://schemas.openxmlformats.org/officeDocument/2006/relationships/image" Target="../media/image647.png"/><Relationship Id="rId26" Type="http://schemas.openxmlformats.org/officeDocument/2006/relationships/image" Target="../media/image655.png"/><Relationship Id="rId39" Type="http://schemas.openxmlformats.org/officeDocument/2006/relationships/image" Target="../media/image668.png"/><Relationship Id="rId21" Type="http://schemas.openxmlformats.org/officeDocument/2006/relationships/image" Target="../media/image650.png"/><Relationship Id="rId34" Type="http://schemas.openxmlformats.org/officeDocument/2006/relationships/image" Target="../media/image663.png"/><Relationship Id="rId42" Type="http://schemas.openxmlformats.org/officeDocument/2006/relationships/image" Target="../media/image671.png"/><Relationship Id="rId47" Type="http://schemas.openxmlformats.org/officeDocument/2006/relationships/image" Target="../media/image676.png"/><Relationship Id="rId50" Type="http://schemas.openxmlformats.org/officeDocument/2006/relationships/image" Target="../media/image679.png"/><Relationship Id="rId7" Type="http://schemas.openxmlformats.org/officeDocument/2006/relationships/image" Target="../media/image636.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645.png"/><Relationship Id="rId29" Type="http://schemas.openxmlformats.org/officeDocument/2006/relationships/image" Target="../media/image658.png"/><Relationship Id="rId11" Type="http://schemas.openxmlformats.org/officeDocument/2006/relationships/image" Target="../media/image640.png"/><Relationship Id="rId24" Type="http://schemas.openxmlformats.org/officeDocument/2006/relationships/image" Target="../media/image653.png"/><Relationship Id="rId32" Type="http://schemas.openxmlformats.org/officeDocument/2006/relationships/image" Target="../media/image661.png"/><Relationship Id="rId37" Type="http://schemas.openxmlformats.org/officeDocument/2006/relationships/image" Target="../media/image666.png"/><Relationship Id="rId40" Type="http://schemas.openxmlformats.org/officeDocument/2006/relationships/image" Target="../media/image669.png"/><Relationship Id="rId45" Type="http://schemas.openxmlformats.org/officeDocument/2006/relationships/image" Target="../media/image674.png"/><Relationship Id="rId5" Type="http://schemas.openxmlformats.org/officeDocument/2006/relationships/image" Target="../media/image634.png"/><Relationship Id="rId15" Type="http://schemas.openxmlformats.org/officeDocument/2006/relationships/image" Target="../media/image644.png"/><Relationship Id="rId23" Type="http://schemas.openxmlformats.org/officeDocument/2006/relationships/image" Target="../media/image652.png"/><Relationship Id="rId28" Type="http://schemas.openxmlformats.org/officeDocument/2006/relationships/image" Target="../media/image657.png"/><Relationship Id="rId36" Type="http://schemas.openxmlformats.org/officeDocument/2006/relationships/image" Target="../media/image665.png"/><Relationship Id="rId49" Type="http://schemas.openxmlformats.org/officeDocument/2006/relationships/image" Target="../media/image678.png"/><Relationship Id="rId10" Type="http://schemas.openxmlformats.org/officeDocument/2006/relationships/image" Target="../media/image639.png"/><Relationship Id="rId19" Type="http://schemas.openxmlformats.org/officeDocument/2006/relationships/image" Target="../media/image648.png"/><Relationship Id="rId31" Type="http://schemas.openxmlformats.org/officeDocument/2006/relationships/image" Target="../media/image660.png"/><Relationship Id="rId44" Type="http://schemas.openxmlformats.org/officeDocument/2006/relationships/image" Target="../media/image673.png"/><Relationship Id="rId52" Type="http://schemas.openxmlformats.org/officeDocument/2006/relationships/image" Target="../media/image681.png"/><Relationship Id="rId4" Type="http://schemas.openxmlformats.org/officeDocument/2006/relationships/image" Target="../media/image633.png"/><Relationship Id="rId9" Type="http://schemas.openxmlformats.org/officeDocument/2006/relationships/image" Target="../media/image638.png"/><Relationship Id="rId14" Type="http://schemas.openxmlformats.org/officeDocument/2006/relationships/image" Target="../media/image643.png"/><Relationship Id="rId22" Type="http://schemas.openxmlformats.org/officeDocument/2006/relationships/image" Target="../media/image651.png"/><Relationship Id="rId27" Type="http://schemas.openxmlformats.org/officeDocument/2006/relationships/image" Target="../media/image656.png"/><Relationship Id="rId30" Type="http://schemas.openxmlformats.org/officeDocument/2006/relationships/image" Target="../media/image659.png"/><Relationship Id="rId35" Type="http://schemas.openxmlformats.org/officeDocument/2006/relationships/image" Target="../media/image664.png"/><Relationship Id="rId43" Type="http://schemas.openxmlformats.org/officeDocument/2006/relationships/image" Target="../media/image672.png"/><Relationship Id="rId48" Type="http://schemas.openxmlformats.org/officeDocument/2006/relationships/image" Target="../media/image677.png"/><Relationship Id="rId8" Type="http://schemas.openxmlformats.org/officeDocument/2006/relationships/image" Target="../media/image637.png"/><Relationship Id="rId51" Type="http://schemas.openxmlformats.org/officeDocument/2006/relationships/image" Target="../media/image680.png"/><Relationship Id="rId3" Type="http://schemas.openxmlformats.org/officeDocument/2006/relationships/image" Target="../media/image632.png"/><Relationship Id="rId12" Type="http://schemas.openxmlformats.org/officeDocument/2006/relationships/image" Target="../media/image641.png"/><Relationship Id="rId17" Type="http://schemas.openxmlformats.org/officeDocument/2006/relationships/image" Target="../media/image646.png"/><Relationship Id="rId25" Type="http://schemas.openxmlformats.org/officeDocument/2006/relationships/image" Target="../media/image654.png"/><Relationship Id="rId33" Type="http://schemas.openxmlformats.org/officeDocument/2006/relationships/image" Target="../media/image662.png"/><Relationship Id="rId38" Type="http://schemas.openxmlformats.org/officeDocument/2006/relationships/image" Target="../media/image667.png"/><Relationship Id="rId46" Type="http://schemas.openxmlformats.org/officeDocument/2006/relationships/image" Target="../media/image675.png"/><Relationship Id="rId20" Type="http://schemas.openxmlformats.org/officeDocument/2006/relationships/image" Target="../media/image649.png"/><Relationship Id="rId41" Type="http://schemas.openxmlformats.org/officeDocument/2006/relationships/image" Target="../media/image670.png"/><Relationship Id="rId1" Type="http://schemas.openxmlformats.org/officeDocument/2006/relationships/slideMaster" Target="../slideMasters/slideMaster4.xml"/><Relationship Id="rId6" Type="http://schemas.openxmlformats.org/officeDocument/2006/relationships/image" Target="../media/image635.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689.png"/><Relationship Id="rId18" Type="http://schemas.openxmlformats.org/officeDocument/2006/relationships/image" Target="../media/image694.png"/><Relationship Id="rId26" Type="http://schemas.openxmlformats.org/officeDocument/2006/relationships/image" Target="../media/image702.png"/><Relationship Id="rId39" Type="http://schemas.openxmlformats.org/officeDocument/2006/relationships/image" Target="../media/image715.png"/><Relationship Id="rId21" Type="http://schemas.openxmlformats.org/officeDocument/2006/relationships/image" Target="../media/image697.png"/><Relationship Id="rId34" Type="http://schemas.openxmlformats.org/officeDocument/2006/relationships/image" Target="../media/image710.png"/><Relationship Id="rId42" Type="http://schemas.openxmlformats.org/officeDocument/2006/relationships/image" Target="../media/image718.png"/><Relationship Id="rId47" Type="http://schemas.openxmlformats.org/officeDocument/2006/relationships/image" Target="../media/image723.png"/><Relationship Id="rId50" Type="http://schemas.openxmlformats.org/officeDocument/2006/relationships/image" Target="../media/image726.png"/><Relationship Id="rId7" Type="http://schemas.openxmlformats.org/officeDocument/2006/relationships/image" Target="../media/image683.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692.png"/><Relationship Id="rId29" Type="http://schemas.openxmlformats.org/officeDocument/2006/relationships/image" Target="../media/image705.png"/><Relationship Id="rId11" Type="http://schemas.openxmlformats.org/officeDocument/2006/relationships/image" Target="../media/image687.png"/><Relationship Id="rId24" Type="http://schemas.openxmlformats.org/officeDocument/2006/relationships/image" Target="../media/image700.png"/><Relationship Id="rId32" Type="http://schemas.openxmlformats.org/officeDocument/2006/relationships/image" Target="../media/image708.png"/><Relationship Id="rId37" Type="http://schemas.openxmlformats.org/officeDocument/2006/relationships/image" Target="../media/image713.png"/><Relationship Id="rId40" Type="http://schemas.openxmlformats.org/officeDocument/2006/relationships/image" Target="../media/image716.png"/><Relationship Id="rId45" Type="http://schemas.openxmlformats.org/officeDocument/2006/relationships/image" Target="../media/image721.png"/><Relationship Id="rId5" Type="http://schemas.openxmlformats.org/officeDocument/2006/relationships/image" Target="../media/image634.png"/><Relationship Id="rId15" Type="http://schemas.openxmlformats.org/officeDocument/2006/relationships/image" Target="../media/image691.png"/><Relationship Id="rId23" Type="http://schemas.openxmlformats.org/officeDocument/2006/relationships/image" Target="../media/image699.png"/><Relationship Id="rId28" Type="http://schemas.openxmlformats.org/officeDocument/2006/relationships/image" Target="../media/image704.png"/><Relationship Id="rId36" Type="http://schemas.openxmlformats.org/officeDocument/2006/relationships/image" Target="../media/image712.png"/><Relationship Id="rId49" Type="http://schemas.openxmlformats.org/officeDocument/2006/relationships/image" Target="../media/image725.png"/><Relationship Id="rId10" Type="http://schemas.openxmlformats.org/officeDocument/2006/relationships/image" Target="../media/image686.png"/><Relationship Id="rId19" Type="http://schemas.openxmlformats.org/officeDocument/2006/relationships/image" Target="../media/image695.png"/><Relationship Id="rId31" Type="http://schemas.openxmlformats.org/officeDocument/2006/relationships/image" Target="../media/image707.png"/><Relationship Id="rId44" Type="http://schemas.openxmlformats.org/officeDocument/2006/relationships/image" Target="../media/image720.png"/><Relationship Id="rId52" Type="http://schemas.openxmlformats.org/officeDocument/2006/relationships/image" Target="../media/image728.png"/><Relationship Id="rId4" Type="http://schemas.openxmlformats.org/officeDocument/2006/relationships/image" Target="../media/image633.png"/><Relationship Id="rId9" Type="http://schemas.openxmlformats.org/officeDocument/2006/relationships/image" Target="../media/image685.png"/><Relationship Id="rId14" Type="http://schemas.openxmlformats.org/officeDocument/2006/relationships/image" Target="../media/image690.png"/><Relationship Id="rId22" Type="http://schemas.openxmlformats.org/officeDocument/2006/relationships/image" Target="../media/image698.png"/><Relationship Id="rId27" Type="http://schemas.openxmlformats.org/officeDocument/2006/relationships/image" Target="../media/image703.png"/><Relationship Id="rId30" Type="http://schemas.openxmlformats.org/officeDocument/2006/relationships/image" Target="../media/image706.png"/><Relationship Id="rId35" Type="http://schemas.openxmlformats.org/officeDocument/2006/relationships/image" Target="../media/image711.png"/><Relationship Id="rId43" Type="http://schemas.openxmlformats.org/officeDocument/2006/relationships/image" Target="../media/image719.png"/><Relationship Id="rId48" Type="http://schemas.openxmlformats.org/officeDocument/2006/relationships/image" Target="../media/image724.png"/><Relationship Id="rId8" Type="http://schemas.openxmlformats.org/officeDocument/2006/relationships/image" Target="../media/image684.png"/><Relationship Id="rId51" Type="http://schemas.openxmlformats.org/officeDocument/2006/relationships/image" Target="../media/image727.png"/><Relationship Id="rId3" Type="http://schemas.openxmlformats.org/officeDocument/2006/relationships/image" Target="../media/image632.png"/><Relationship Id="rId12" Type="http://schemas.openxmlformats.org/officeDocument/2006/relationships/image" Target="../media/image688.png"/><Relationship Id="rId17" Type="http://schemas.openxmlformats.org/officeDocument/2006/relationships/image" Target="../media/image693.png"/><Relationship Id="rId25" Type="http://schemas.openxmlformats.org/officeDocument/2006/relationships/image" Target="../media/image701.png"/><Relationship Id="rId33" Type="http://schemas.openxmlformats.org/officeDocument/2006/relationships/image" Target="../media/image709.png"/><Relationship Id="rId38" Type="http://schemas.openxmlformats.org/officeDocument/2006/relationships/image" Target="../media/image714.png"/><Relationship Id="rId46" Type="http://schemas.openxmlformats.org/officeDocument/2006/relationships/image" Target="../media/image722.png"/><Relationship Id="rId20" Type="http://schemas.openxmlformats.org/officeDocument/2006/relationships/image" Target="../media/image696.png"/><Relationship Id="rId41" Type="http://schemas.openxmlformats.org/officeDocument/2006/relationships/image" Target="../media/image717.png"/><Relationship Id="rId1" Type="http://schemas.openxmlformats.org/officeDocument/2006/relationships/slideMaster" Target="../slideMasters/slideMaster4.xml"/><Relationship Id="rId6" Type="http://schemas.openxmlformats.org/officeDocument/2006/relationships/image" Target="../media/image682.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729.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730.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32.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730.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Master" Target="../slideMasters/slideMaster4.xml"/><Relationship Id="rId4" Type="http://schemas.openxmlformats.org/officeDocument/2006/relationships/image" Target="../media/image735.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9/15/2025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9/15/2025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9/15/2025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46.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747.png"/></Relationships>
</file>

<file path=ppt/slides/_rels/slide11.xml.rels><?xml version="1.0" encoding="UTF-8" standalone="yes"?>
<Relationships xmlns="http://schemas.openxmlformats.org/package/2006/relationships"><Relationship Id="rId2" Type="http://schemas.openxmlformats.org/officeDocument/2006/relationships/image" Target="../media/image746.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748.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748.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748.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748.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748.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736.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749.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737.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738.jpeg"/><Relationship Id="rId9" Type="http://schemas.microsoft.com/office/2007/relationships/diagramDrawing" Target="../diagrams/drawing1.xml"/><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2" Type="http://schemas.openxmlformats.org/officeDocument/2006/relationships/image" Target="../media/image744.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45.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746.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BEFF-7108-0456-5412-A17477E3DBC8}"/>
              </a:ext>
            </a:extLst>
          </p:cNvPr>
          <p:cNvSpPr>
            <a:spLocks noGrp="1"/>
          </p:cNvSpPr>
          <p:nvPr>
            <p:ph type="ctrTitle"/>
          </p:nvPr>
        </p:nvSpPr>
        <p:spPr>
          <a:xfrm>
            <a:off x="542923" y="1646237"/>
            <a:ext cx="7311120" cy="3187020"/>
          </a:xfrm>
        </p:spPr>
        <p:txBody>
          <a:bodyPr anchor="b">
            <a:normAutofit fontScale="90000"/>
          </a:bodyPr>
          <a:lstStyle/>
          <a:p>
            <a:r>
              <a:rPr lang="en-US" dirty="0"/>
              <a:t>Lesson 1:</a:t>
            </a:r>
            <a:br>
              <a:rPr lang="en-US" dirty="0"/>
            </a:br>
            <a:r>
              <a:rPr lang="en-US" dirty="0"/>
              <a:t>Crafting Effective Prompts for Copilot</a:t>
            </a:r>
          </a:p>
        </p:txBody>
      </p:sp>
      <p:sp>
        <p:nvSpPr>
          <p:cNvPr id="3" name="Subtitle 2">
            <a:extLst>
              <a:ext uri="{FF2B5EF4-FFF2-40B4-BE49-F238E27FC236}">
                <a16:creationId xmlns:a16="http://schemas.microsoft.com/office/drawing/2014/main" id="{5FB104B1-120A-5708-EF8D-63EA2E21B076}"/>
              </a:ext>
            </a:extLst>
          </p:cNvPr>
          <p:cNvSpPr>
            <a:spLocks noGrp="1"/>
          </p:cNvSpPr>
          <p:nvPr>
            <p:ph type="subTitle" idx="1"/>
          </p:nvPr>
        </p:nvSpPr>
        <p:spPr>
          <a:xfrm>
            <a:off x="542926" y="5212670"/>
            <a:ext cx="5484812" cy="1097643"/>
          </a:xfrm>
        </p:spPr>
        <p:txBody>
          <a:bodyPr anchor="b">
            <a:normAutofit/>
          </a:bodyPr>
          <a:lstStyle/>
          <a:p>
            <a:r>
              <a:rPr lang="en-US" dirty="0"/>
              <a:t>Mastering prompts to enhance productivity and outcomes</a:t>
            </a:r>
          </a:p>
        </p:txBody>
      </p:sp>
      <p:sp>
        <p:nvSpPr>
          <p:cNvPr id="5" name="Slide Number Placeholder 4" hidden="1">
            <a:extLst>
              <a:ext uri="{FF2B5EF4-FFF2-40B4-BE49-F238E27FC236}">
                <a16:creationId xmlns:a16="http://schemas.microsoft.com/office/drawing/2014/main" id="{D357AF58-FCC8-6762-27FA-EBAE70F78468}"/>
              </a:ext>
            </a:extLst>
          </p:cNvPr>
          <p:cNvSpPr>
            <a:spLocks noGrp="1"/>
          </p:cNvSpPr>
          <p:nvPr>
            <p:ph type="sldNum" sz="quarter" idx="4294967295"/>
          </p:nvPr>
        </p:nvSpPr>
        <p:spPr>
          <a:xfrm>
            <a:off x="9908540" y="6439710"/>
            <a:ext cx="1734820" cy="418290"/>
          </a:xfrm>
        </p:spPr>
        <p:txBody>
          <a:bodyPr/>
          <a:lstStyle/>
          <a:p>
            <a:pPr>
              <a:spcAft>
                <a:spcPts val="600"/>
              </a:spcAft>
            </a:pPr>
            <a:fld id="{136CA414-7468-46B7-97D1-2A52E26FAD5B}" type="slidenum">
              <a:rPr lang="en-US" smtClean="0"/>
              <a:pPr>
                <a:spcAft>
                  <a:spcPts val="600"/>
                </a:spcAft>
              </a:pPr>
              <a:t>1</a:t>
            </a:fld>
            <a:endParaRPr lang="en-US"/>
          </a:p>
        </p:txBody>
      </p:sp>
    </p:spTree>
    <p:extLst>
      <p:ext uri="{BB962C8B-B14F-4D97-AF65-F5344CB8AC3E}">
        <p14:creationId xmlns:p14="http://schemas.microsoft.com/office/powerpoint/2010/main" val="2561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E34AC-B75A-F78C-99D9-F044AF0D3820}"/>
            </a:ext>
          </a:extLst>
        </p:cNvPr>
        <p:cNvGrpSpPr/>
        <p:nvPr/>
      </p:nvGrpSpPr>
      <p:grpSpPr>
        <a:xfrm>
          <a:off x="0" y="0"/>
          <a:ext cx="0" cy="0"/>
          <a:chOff x="0" y="0"/>
          <a:chExt cx="0" cy="0"/>
        </a:xfrm>
      </p:grpSpPr>
      <p:sp>
        <p:nvSpPr>
          <p:cNvPr id="54" name="Text Placeholder 53">
            <a:extLst>
              <a:ext uri="{FF2B5EF4-FFF2-40B4-BE49-F238E27FC236}">
                <a16:creationId xmlns:a16="http://schemas.microsoft.com/office/drawing/2014/main" id="{984590B8-0503-1D96-FE58-AA971D0A4535}"/>
              </a:ext>
            </a:extLst>
          </p:cNvPr>
          <p:cNvSpPr>
            <a:spLocks noGrp="1"/>
          </p:cNvSpPr>
          <p:nvPr>
            <p:ph type="body" sz="quarter" idx="27"/>
          </p:nvPr>
        </p:nvSpPr>
        <p:spPr/>
        <p:txBody>
          <a:bodyPr/>
          <a:lstStyle/>
          <a:p>
            <a:endParaRPr lang="en-US"/>
          </a:p>
        </p:txBody>
      </p:sp>
      <p:sp>
        <p:nvSpPr>
          <p:cNvPr id="38" name="Title 37">
            <a:extLst>
              <a:ext uri="{FF2B5EF4-FFF2-40B4-BE49-F238E27FC236}">
                <a16:creationId xmlns:a16="http://schemas.microsoft.com/office/drawing/2014/main" id="{606F55CC-51C4-7D6A-6B2C-1A0EA3DF5269}"/>
              </a:ext>
            </a:extLst>
          </p:cNvPr>
          <p:cNvSpPr>
            <a:spLocks noGrp="1"/>
          </p:cNvSpPr>
          <p:nvPr>
            <p:ph type="title"/>
          </p:nvPr>
        </p:nvSpPr>
        <p:spPr/>
        <p:txBody>
          <a:bodyPr/>
          <a:lstStyle/>
          <a:p>
            <a:r>
              <a:rPr lang="en-US" dirty="0"/>
              <a:t>How Copilot Works</a:t>
            </a:r>
          </a:p>
        </p:txBody>
      </p:sp>
      <p:sp>
        <p:nvSpPr>
          <p:cNvPr id="39" name="Content Placeholder 38">
            <a:extLst>
              <a:ext uri="{FF2B5EF4-FFF2-40B4-BE49-F238E27FC236}">
                <a16:creationId xmlns:a16="http://schemas.microsoft.com/office/drawing/2014/main" id="{5A8C0A53-5124-54B7-D867-163066DE755C}"/>
              </a:ext>
            </a:extLst>
          </p:cNvPr>
          <p:cNvSpPr>
            <a:spLocks noGrp="1"/>
          </p:cNvSpPr>
          <p:nvPr>
            <p:ph idx="1"/>
          </p:nvPr>
        </p:nvSpPr>
        <p:spPr>
          <a:xfrm>
            <a:off x="550164" y="1918336"/>
            <a:ext cx="2959153" cy="4387214"/>
          </a:xfrm>
        </p:spPr>
        <p:txBody>
          <a:bodyPr/>
          <a:lstStyle/>
          <a:p>
            <a:pPr marL="285750" indent="-285750">
              <a:buFont typeface="Arial" panose="020B0604020202020204" pitchFamily="34" charset="0"/>
              <a:buChar char="•"/>
            </a:pPr>
            <a:endParaRPr lang="en-US" sz="2000" dirty="0"/>
          </a:p>
        </p:txBody>
      </p:sp>
      <p:sp>
        <p:nvSpPr>
          <p:cNvPr id="53" name="Text Placeholder 52">
            <a:extLst>
              <a:ext uri="{FF2B5EF4-FFF2-40B4-BE49-F238E27FC236}">
                <a16:creationId xmlns:a16="http://schemas.microsoft.com/office/drawing/2014/main" id="{A0C883EF-2BFA-2561-5FB4-5E856C5AF868}"/>
              </a:ext>
            </a:extLst>
          </p:cNvPr>
          <p:cNvSpPr>
            <a:spLocks noGrp="1"/>
          </p:cNvSpPr>
          <p:nvPr>
            <p:ph type="body" sz="quarter" idx="14"/>
          </p:nvPr>
        </p:nvSpPr>
        <p:spPr/>
        <p:txBody>
          <a:bodyPr/>
          <a:lstStyle/>
          <a:p>
            <a:endParaRPr lang="en-US"/>
          </a:p>
        </p:txBody>
      </p:sp>
      <p:sp>
        <p:nvSpPr>
          <p:cNvPr id="16" name="Footer Placeholder 15">
            <a:extLst>
              <a:ext uri="{FF2B5EF4-FFF2-40B4-BE49-F238E27FC236}">
                <a16:creationId xmlns:a16="http://schemas.microsoft.com/office/drawing/2014/main" id="{B6D4ED01-E416-C0D4-1C9E-9B0403B4462E}"/>
              </a:ext>
            </a:extLst>
          </p:cNvPr>
          <p:cNvSpPr>
            <a:spLocks noGrp="1"/>
          </p:cNvSpPr>
          <p:nvPr>
            <p:ph type="ftr" sz="quarter" idx="11"/>
          </p:nvPr>
        </p:nvSpPr>
        <p:spPr/>
        <p:txBody>
          <a:bodyPr/>
          <a:lstStyle/>
          <a:p>
            <a:r>
              <a:rPr lang="en-US" noProof="0"/>
              <a:t>Copyright 2025 Pearson. All rights reserved.</a:t>
            </a:r>
          </a:p>
        </p:txBody>
      </p:sp>
      <p:sp>
        <p:nvSpPr>
          <p:cNvPr id="17" name="Slide Number Placeholder 16">
            <a:extLst>
              <a:ext uri="{FF2B5EF4-FFF2-40B4-BE49-F238E27FC236}">
                <a16:creationId xmlns:a16="http://schemas.microsoft.com/office/drawing/2014/main" id="{3F045386-19DD-CFDF-7E25-76926BBBEFBC}"/>
              </a:ext>
            </a:extLst>
          </p:cNvPr>
          <p:cNvSpPr>
            <a:spLocks noGrp="1"/>
          </p:cNvSpPr>
          <p:nvPr>
            <p:ph type="sldNum" sz="quarter" idx="12"/>
          </p:nvPr>
        </p:nvSpPr>
        <p:spPr/>
        <p:txBody>
          <a:bodyPr/>
          <a:lstStyle/>
          <a:p>
            <a:fld id="{27BB625B-AB5A-C845-B50B-ED205C3DDF7A}" type="slidenum">
              <a:rPr lang="en-US" noProof="0" smtClean="0"/>
              <a:pPr/>
              <a:t>10</a:t>
            </a:fld>
            <a:endParaRPr lang="en-US" noProof="0"/>
          </a:p>
        </p:txBody>
      </p:sp>
      <p:pic>
        <p:nvPicPr>
          <p:cNvPr id="2" name="Picture 4" descr="Microsoft Copilot Logo PNG Vector - BrandLogo">
            <a:extLst>
              <a:ext uri="{FF2B5EF4-FFF2-40B4-BE49-F238E27FC236}">
                <a16:creationId xmlns:a16="http://schemas.microsoft.com/office/drawing/2014/main" id="{EF1E5887-830D-048B-307B-EB186BDA9C2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43836" y="273600"/>
            <a:ext cx="1098000" cy="109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3CE94D4-7536-0376-C207-8DA3D99F8134}"/>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a:fillRect/>
          </a:stretch>
        </p:blipFill>
        <p:spPr bwMode="auto">
          <a:xfrm>
            <a:off x="1534730" y="1502756"/>
            <a:ext cx="9122539" cy="477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5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71010-026D-E16B-4FA4-68DA83E08350}"/>
            </a:ext>
          </a:extLst>
        </p:cNvPr>
        <p:cNvGrpSpPr/>
        <p:nvPr/>
      </p:nvGrpSpPr>
      <p:grpSpPr>
        <a:xfrm>
          <a:off x="0" y="0"/>
          <a:ext cx="0" cy="0"/>
          <a:chOff x="0" y="0"/>
          <a:chExt cx="0" cy="0"/>
        </a:xfrm>
      </p:grpSpPr>
      <p:sp>
        <p:nvSpPr>
          <p:cNvPr id="54" name="Text Placeholder 53">
            <a:extLst>
              <a:ext uri="{FF2B5EF4-FFF2-40B4-BE49-F238E27FC236}">
                <a16:creationId xmlns:a16="http://schemas.microsoft.com/office/drawing/2014/main" id="{D5C15B99-6105-B51C-1E85-4B888A511C17}"/>
              </a:ext>
            </a:extLst>
          </p:cNvPr>
          <p:cNvSpPr>
            <a:spLocks noGrp="1"/>
          </p:cNvSpPr>
          <p:nvPr>
            <p:ph type="body" sz="quarter" idx="27"/>
          </p:nvPr>
        </p:nvSpPr>
        <p:spPr/>
        <p:txBody>
          <a:bodyPr/>
          <a:lstStyle/>
          <a:p>
            <a:endParaRPr lang="en-US"/>
          </a:p>
        </p:txBody>
      </p:sp>
      <p:sp>
        <p:nvSpPr>
          <p:cNvPr id="38" name="Title 37">
            <a:extLst>
              <a:ext uri="{FF2B5EF4-FFF2-40B4-BE49-F238E27FC236}">
                <a16:creationId xmlns:a16="http://schemas.microsoft.com/office/drawing/2014/main" id="{AA8FF6C3-2B8C-8A56-F687-E38B113C13AE}"/>
              </a:ext>
            </a:extLst>
          </p:cNvPr>
          <p:cNvSpPr>
            <a:spLocks noGrp="1"/>
          </p:cNvSpPr>
          <p:nvPr>
            <p:ph type="title"/>
          </p:nvPr>
        </p:nvSpPr>
        <p:spPr/>
        <p:txBody>
          <a:bodyPr/>
          <a:lstStyle/>
          <a:p>
            <a:r>
              <a:rPr lang="en-US" dirty="0"/>
              <a:t>The Art of Prompting</a:t>
            </a:r>
          </a:p>
        </p:txBody>
      </p:sp>
      <p:sp>
        <p:nvSpPr>
          <p:cNvPr id="39" name="Content Placeholder 38">
            <a:extLst>
              <a:ext uri="{FF2B5EF4-FFF2-40B4-BE49-F238E27FC236}">
                <a16:creationId xmlns:a16="http://schemas.microsoft.com/office/drawing/2014/main" id="{EFB0692E-99E2-7C36-F9AD-040971CC3CB4}"/>
              </a:ext>
            </a:extLst>
          </p:cNvPr>
          <p:cNvSpPr>
            <a:spLocks noGrp="1"/>
          </p:cNvSpPr>
          <p:nvPr>
            <p:ph idx="1"/>
          </p:nvPr>
        </p:nvSpPr>
        <p:spPr/>
        <p:txBody>
          <a:bodyPr/>
          <a:lstStyle/>
          <a:p>
            <a:pPr marL="285750" indent="-285750">
              <a:buFont typeface="Arial" panose="020B0604020202020204" pitchFamily="34" charset="0"/>
              <a:buChar char="•"/>
            </a:pPr>
            <a:r>
              <a:rPr lang="en-US" sz="2400" dirty="0"/>
              <a:t>Clear and specific prompts are key to getting the best results.</a:t>
            </a:r>
          </a:p>
          <a:p>
            <a:pPr marL="285750" indent="-285750">
              <a:buFont typeface="Arial" panose="020B0604020202020204" pitchFamily="34" charset="0"/>
              <a:buChar char="•"/>
            </a:pPr>
            <a:r>
              <a:rPr lang="en-US" sz="2400" dirty="0"/>
              <a:t>Examples of effective prompts:</a:t>
            </a:r>
          </a:p>
          <a:p>
            <a:pPr marL="746550" lvl="1" indent="-285750">
              <a:buFont typeface="Arial" panose="020B0604020202020204" pitchFamily="34" charset="0"/>
              <a:buChar char="•"/>
            </a:pPr>
            <a:r>
              <a:rPr lang="en-US" sz="2400" dirty="0"/>
              <a:t>Summarize this document and list the key action items.</a:t>
            </a:r>
          </a:p>
          <a:p>
            <a:pPr marL="746550" lvl="1" indent="-285750">
              <a:buFont typeface="Arial" panose="020B0604020202020204" pitchFamily="34" charset="0"/>
              <a:buChar char="•"/>
            </a:pPr>
            <a:r>
              <a:rPr lang="en-US" sz="2400" dirty="0"/>
              <a:t>Generate three alternative subject lines for this email.</a:t>
            </a:r>
          </a:p>
          <a:p>
            <a:pPr marL="285750" indent="-285750">
              <a:buFont typeface="Arial" panose="020B0604020202020204" pitchFamily="34" charset="0"/>
              <a:buChar char="•"/>
            </a:pPr>
            <a:r>
              <a:rPr lang="en-US" sz="2400" dirty="0"/>
              <a:t>The importance of context.</a:t>
            </a:r>
          </a:p>
        </p:txBody>
      </p:sp>
      <p:sp>
        <p:nvSpPr>
          <p:cNvPr id="53" name="Text Placeholder 52">
            <a:extLst>
              <a:ext uri="{FF2B5EF4-FFF2-40B4-BE49-F238E27FC236}">
                <a16:creationId xmlns:a16="http://schemas.microsoft.com/office/drawing/2014/main" id="{F65AEF25-AA67-8B14-976F-152EFB48EEA7}"/>
              </a:ext>
            </a:extLst>
          </p:cNvPr>
          <p:cNvSpPr>
            <a:spLocks noGrp="1"/>
          </p:cNvSpPr>
          <p:nvPr>
            <p:ph type="body" sz="quarter" idx="14"/>
          </p:nvPr>
        </p:nvSpPr>
        <p:spPr/>
        <p:txBody>
          <a:bodyPr/>
          <a:lstStyle/>
          <a:p>
            <a:endParaRPr lang="en-US"/>
          </a:p>
        </p:txBody>
      </p:sp>
      <p:sp>
        <p:nvSpPr>
          <p:cNvPr id="16" name="Footer Placeholder 15">
            <a:extLst>
              <a:ext uri="{FF2B5EF4-FFF2-40B4-BE49-F238E27FC236}">
                <a16:creationId xmlns:a16="http://schemas.microsoft.com/office/drawing/2014/main" id="{DAE42B58-4C66-15E1-FC1D-D9C5667F88F9}"/>
              </a:ext>
            </a:extLst>
          </p:cNvPr>
          <p:cNvSpPr>
            <a:spLocks noGrp="1"/>
          </p:cNvSpPr>
          <p:nvPr>
            <p:ph type="ftr" sz="quarter" idx="11"/>
          </p:nvPr>
        </p:nvSpPr>
        <p:spPr/>
        <p:txBody>
          <a:bodyPr/>
          <a:lstStyle/>
          <a:p>
            <a:r>
              <a:rPr lang="en-US" noProof="0"/>
              <a:t>Copyright 2025 Pearson. All rights reserved.</a:t>
            </a:r>
          </a:p>
        </p:txBody>
      </p:sp>
      <p:sp>
        <p:nvSpPr>
          <p:cNvPr id="17" name="Slide Number Placeholder 16">
            <a:extLst>
              <a:ext uri="{FF2B5EF4-FFF2-40B4-BE49-F238E27FC236}">
                <a16:creationId xmlns:a16="http://schemas.microsoft.com/office/drawing/2014/main" id="{12FBC723-AC78-ABE4-54B4-FE73D5287B0A}"/>
              </a:ext>
            </a:extLst>
          </p:cNvPr>
          <p:cNvSpPr>
            <a:spLocks noGrp="1"/>
          </p:cNvSpPr>
          <p:nvPr>
            <p:ph type="sldNum" sz="quarter" idx="12"/>
          </p:nvPr>
        </p:nvSpPr>
        <p:spPr/>
        <p:txBody>
          <a:bodyPr/>
          <a:lstStyle/>
          <a:p>
            <a:fld id="{27BB625B-AB5A-C845-B50B-ED205C3DDF7A}" type="slidenum">
              <a:rPr lang="en-US" noProof="0" smtClean="0"/>
              <a:pPr/>
              <a:t>11</a:t>
            </a:fld>
            <a:endParaRPr lang="en-US" noProof="0"/>
          </a:p>
        </p:txBody>
      </p:sp>
      <p:pic>
        <p:nvPicPr>
          <p:cNvPr id="2" name="Picture 4" descr="Microsoft Copilot Logo PNG Vector - BrandLogo">
            <a:extLst>
              <a:ext uri="{FF2B5EF4-FFF2-40B4-BE49-F238E27FC236}">
                <a16:creationId xmlns:a16="http://schemas.microsoft.com/office/drawing/2014/main" id="{AF2BFF46-5BC0-DE5B-2B90-3ED831DA14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43836" y="273600"/>
            <a:ext cx="1098000" cy="109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32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00AF-C0C3-01F3-8488-A83AE6217986}"/>
              </a:ext>
            </a:extLst>
          </p:cNvPr>
          <p:cNvSpPr>
            <a:spLocks noGrp="1"/>
          </p:cNvSpPr>
          <p:nvPr>
            <p:ph type="title"/>
          </p:nvPr>
        </p:nvSpPr>
        <p:spPr>
          <a:xfrm>
            <a:off x="548639" y="548640"/>
            <a:ext cx="8287385" cy="3466131"/>
          </a:xfrm>
        </p:spPr>
        <p:txBody>
          <a:bodyPr anchor="b">
            <a:normAutofit/>
          </a:bodyPr>
          <a:lstStyle/>
          <a:p>
            <a:r>
              <a:rPr lang="en-US" dirty="0"/>
              <a:t>Core Elements of an Effective Prompt</a:t>
            </a:r>
          </a:p>
        </p:txBody>
      </p:sp>
      <p:sp>
        <p:nvSpPr>
          <p:cNvPr id="10" name="Text Placeholder 2">
            <a:extLst>
              <a:ext uri="{FF2B5EF4-FFF2-40B4-BE49-F238E27FC236}">
                <a16:creationId xmlns:a16="http://schemas.microsoft.com/office/drawing/2014/main" id="{6AD366CF-C619-6BB9-C8B4-5A7B3F11B5EF}"/>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13B2552A-2BEF-4D75-5D1D-F7FF84DA9630}"/>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C856835F-7353-1CA0-2512-77EE53E924CB}"/>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12</a:t>
            </a:fld>
            <a:endParaRPr lang="en-US"/>
          </a:p>
        </p:txBody>
      </p:sp>
    </p:spTree>
    <p:extLst>
      <p:ext uri="{BB962C8B-B14F-4D97-AF65-F5344CB8AC3E}">
        <p14:creationId xmlns:p14="http://schemas.microsoft.com/office/powerpoint/2010/main" val="3080368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54D29A0-D95A-46C4-0B07-9E18EE51F990}"/>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D6DF9F1D-8128-79FD-3FDE-5B55CD1463F9}"/>
              </a:ext>
            </a:extLst>
          </p:cNvPr>
          <p:cNvSpPr>
            <a:spLocks noGrp="1"/>
          </p:cNvSpPr>
          <p:nvPr>
            <p:ph type="title"/>
          </p:nvPr>
        </p:nvSpPr>
        <p:spPr/>
        <p:txBody>
          <a:bodyPr/>
          <a:lstStyle/>
          <a:p>
            <a:r>
              <a:rPr lang="en-US" dirty="0"/>
              <a:t>Core Elements of an Effective Prompt</a:t>
            </a:r>
          </a:p>
        </p:txBody>
      </p:sp>
      <p:sp>
        <p:nvSpPr>
          <p:cNvPr id="8" name="Content Placeholder 7">
            <a:extLst>
              <a:ext uri="{FF2B5EF4-FFF2-40B4-BE49-F238E27FC236}">
                <a16:creationId xmlns:a16="http://schemas.microsoft.com/office/drawing/2014/main" id="{0B515FAA-F852-5671-662D-2108E6BF04A9}"/>
              </a:ext>
            </a:extLst>
          </p:cNvPr>
          <p:cNvSpPr>
            <a:spLocks noGrp="1"/>
          </p:cNvSpPr>
          <p:nvPr>
            <p:ph idx="1"/>
          </p:nvPr>
        </p:nvSpPr>
        <p:spPr/>
        <p:txBody>
          <a:bodyPr/>
          <a:lstStyle/>
          <a:p>
            <a:pPr marL="342900" indent="-342900">
              <a:lnSpc>
                <a:spcPct val="150000"/>
              </a:lnSpc>
              <a:buFont typeface="+mj-lt"/>
              <a:buAutoNum type="arabicPeriod"/>
            </a:pPr>
            <a:r>
              <a:rPr lang="en-US" sz="3200" dirty="0"/>
              <a:t>Goal</a:t>
            </a:r>
          </a:p>
          <a:p>
            <a:pPr marL="342900" indent="-342900">
              <a:lnSpc>
                <a:spcPct val="150000"/>
              </a:lnSpc>
              <a:buFont typeface="+mj-lt"/>
              <a:buAutoNum type="arabicPeriod"/>
            </a:pPr>
            <a:r>
              <a:rPr lang="en-US" sz="3200" dirty="0"/>
              <a:t>Context</a:t>
            </a:r>
          </a:p>
          <a:p>
            <a:pPr marL="342900" indent="-342900">
              <a:lnSpc>
                <a:spcPct val="150000"/>
              </a:lnSpc>
              <a:buFont typeface="+mj-lt"/>
              <a:buAutoNum type="arabicPeriod"/>
            </a:pPr>
            <a:r>
              <a:rPr lang="en-US" sz="3200" dirty="0"/>
              <a:t>Source</a:t>
            </a:r>
          </a:p>
          <a:p>
            <a:pPr marL="342900" indent="-342900">
              <a:lnSpc>
                <a:spcPct val="150000"/>
              </a:lnSpc>
              <a:buFont typeface="+mj-lt"/>
              <a:buAutoNum type="arabicPeriod"/>
            </a:pPr>
            <a:r>
              <a:rPr lang="en-US" sz="3200" dirty="0"/>
              <a:t>Expectations</a:t>
            </a:r>
          </a:p>
        </p:txBody>
      </p:sp>
      <p:sp>
        <p:nvSpPr>
          <p:cNvPr id="9" name="Text Placeholder 8">
            <a:extLst>
              <a:ext uri="{FF2B5EF4-FFF2-40B4-BE49-F238E27FC236}">
                <a16:creationId xmlns:a16="http://schemas.microsoft.com/office/drawing/2014/main" id="{C062CD23-B5BD-686F-103F-24D70624930B}"/>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754EF7F6-FAB3-47F8-1FDC-EF3769D496C7}"/>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B2266138-C9D5-C315-0354-3B3B19044197}"/>
              </a:ext>
            </a:extLst>
          </p:cNvPr>
          <p:cNvSpPr>
            <a:spLocks noGrp="1"/>
          </p:cNvSpPr>
          <p:nvPr>
            <p:ph type="sldNum" sz="quarter" idx="12"/>
          </p:nvPr>
        </p:nvSpPr>
        <p:spPr/>
        <p:txBody>
          <a:bodyPr/>
          <a:lstStyle/>
          <a:p>
            <a:fld id="{27BB625B-AB5A-C845-B50B-ED205C3DDF7A}" type="slidenum">
              <a:rPr lang="en-US" noProof="0" smtClean="0"/>
              <a:pPr/>
              <a:t>13</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71D04B4-958F-57BC-695D-5BBA9AA855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Tree>
    <p:extLst>
      <p:ext uri="{BB962C8B-B14F-4D97-AF65-F5344CB8AC3E}">
        <p14:creationId xmlns:p14="http://schemas.microsoft.com/office/powerpoint/2010/main" val="266270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2EC0-E358-4255-987C-BFBA98B6EB6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0FF64FEA-D7EE-1FB0-52B4-FFDB7CE998D0}"/>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0B43AD42-6144-006D-59ED-FCE2F55004F3}"/>
              </a:ext>
            </a:extLst>
          </p:cNvPr>
          <p:cNvSpPr>
            <a:spLocks noGrp="1"/>
          </p:cNvSpPr>
          <p:nvPr>
            <p:ph type="title"/>
          </p:nvPr>
        </p:nvSpPr>
        <p:spPr/>
        <p:txBody>
          <a:bodyPr/>
          <a:lstStyle/>
          <a:p>
            <a:r>
              <a:rPr lang="en-US" dirty="0"/>
              <a:t>Goal</a:t>
            </a:r>
          </a:p>
        </p:txBody>
      </p:sp>
      <p:sp>
        <p:nvSpPr>
          <p:cNvPr id="8" name="Content Placeholder 7">
            <a:extLst>
              <a:ext uri="{FF2B5EF4-FFF2-40B4-BE49-F238E27FC236}">
                <a16:creationId xmlns:a16="http://schemas.microsoft.com/office/drawing/2014/main" id="{1AEF838B-AD2F-C7E8-8F67-81822AA7A4CB}"/>
              </a:ext>
            </a:extLst>
          </p:cNvPr>
          <p:cNvSpPr>
            <a:spLocks noGrp="1"/>
          </p:cNvSpPr>
          <p:nvPr>
            <p:ph idx="1"/>
          </p:nvPr>
        </p:nvSpPr>
        <p:spPr>
          <a:xfrm>
            <a:off x="550164" y="1532704"/>
            <a:ext cx="11091672" cy="4230432"/>
          </a:xfrm>
        </p:spPr>
        <p:txBody>
          <a:bodyPr/>
          <a:lstStyle/>
          <a:p>
            <a:pPr marL="457200" indent="-457200">
              <a:lnSpc>
                <a:spcPct val="150000"/>
              </a:lnSpc>
              <a:buFont typeface="Arial" panose="020B0604020202020204" pitchFamily="34" charset="0"/>
              <a:buChar char="•"/>
            </a:pPr>
            <a:r>
              <a:rPr lang="en-US" sz="3200" dirty="0"/>
              <a:t>What do we want?</a:t>
            </a:r>
          </a:p>
          <a:p>
            <a:pPr marL="457200" indent="-457200">
              <a:lnSpc>
                <a:spcPct val="150000"/>
              </a:lnSpc>
              <a:buFont typeface="Arial" panose="020B0604020202020204" pitchFamily="34" charset="0"/>
              <a:buChar char="•"/>
            </a:pPr>
            <a:r>
              <a:rPr lang="en-US" sz="3200" dirty="0"/>
              <a:t>Use strong verbs.</a:t>
            </a:r>
          </a:p>
          <a:p>
            <a:pPr marL="918000" lvl="1" indent="-457200">
              <a:buFont typeface="Arial" panose="020B0604020202020204" pitchFamily="34" charset="0"/>
              <a:buChar char="•"/>
            </a:pPr>
            <a:r>
              <a:rPr lang="en-US" sz="2400" dirty="0"/>
              <a:t>Summarize</a:t>
            </a:r>
          </a:p>
          <a:p>
            <a:pPr marL="918000" lvl="1" indent="-457200">
              <a:buFont typeface="Arial" panose="020B0604020202020204" pitchFamily="34" charset="0"/>
              <a:buChar char="•"/>
            </a:pPr>
            <a:r>
              <a:rPr lang="en-US" sz="2400" dirty="0"/>
              <a:t>Draft</a:t>
            </a:r>
          </a:p>
          <a:p>
            <a:pPr marL="918000" lvl="1" indent="-457200">
              <a:buFont typeface="Arial" panose="020B0604020202020204" pitchFamily="34" charset="0"/>
              <a:buChar char="•"/>
            </a:pPr>
            <a:r>
              <a:rPr lang="en-US" sz="2400" dirty="0"/>
              <a:t>Create</a:t>
            </a:r>
          </a:p>
          <a:p>
            <a:pPr marL="918000" lvl="1" indent="-457200">
              <a:buFont typeface="Arial" panose="020B0604020202020204" pitchFamily="34" charset="0"/>
              <a:buChar char="•"/>
            </a:pPr>
            <a:r>
              <a:rPr lang="en-US" sz="2400" dirty="0"/>
              <a:t>Generate</a:t>
            </a:r>
          </a:p>
          <a:p>
            <a:pPr marL="918000" lvl="1" indent="-457200">
              <a:buFont typeface="Arial" panose="020B0604020202020204" pitchFamily="34" charset="0"/>
              <a:buChar char="•"/>
            </a:pPr>
            <a:r>
              <a:rPr lang="en-US" sz="2400" dirty="0"/>
              <a:t>Explain</a:t>
            </a:r>
          </a:p>
          <a:p>
            <a:pPr marL="457200" indent="-457200">
              <a:lnSpc>
                <a:spcPct val="150000"/>
              </a:lnSpc>
              <a:buFont typeface="Arial" panose="020B0604020202020204" pitchFamily="34" charset="0"/>
              <a:buChar char="•"/>
            </a:pPr>
            <a:r>
              <a:rPr lang="en-US" sz="3200" dirty="0"/>
              <a:t>Be specific.</a:t>
            </a:r>
          </a:p>
        </p:txBody>
      </p:sp>
      <p:sp>
        <p:nvSpPr>
          <p:cNvPr id="9" name="Text Placeholder 8">
            <a:extLst>
              <a:ext uri="{FF2B5EF4-FFF2-40B4-BE49-F238E27FC236}">
                <a16:creationId xmlns:a16="http://schemas.microsoft.com/office/drawing/2014/main" id="{3C82FC8F-B5C8-A5EA-6DEB-CF801F1D3801}"/>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675B1703-09B8-F954-B316-416E757DA0C6}"/>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0C1CC784-60DB-0DEC-A7AE-1647A1A683B4}"/>
              </a:ext>
            </a:extLst>
          </p:cNvPr>
          <p:cNvSpPr>
            <a:spLocks noGrp="1"/>
          </p:cNvSpPr>
          <p:nvPr>
            <p:ph type="sldNum" sz="quarter" idx="12"/>
          </p:nvPr>
        </p:nvSpPr>
        <p:spPr/>
        <p:txBody>
          <a:bodyPr/>
          <a:lstStyle/>
          <a:p>
            <a:fld id="{27BB625B-AB5A-C845-B50B-ED205C3DDF7A}" type="slidenum">
              <a:rPr lang="en-US" noProof="0" smtClean="0"/>
              <a:pPr/>
              <a:t>14</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5F1CE123-4158-D8A7-E8AB-F78C4A56DB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
        <p:nvSpPr>
          <p:cNvPr id="3" name="Oval 2">
            <a:extLst>
              <a:ext uri="{FF2B5EF4-FFF2-40B4-BE49-F238E27FC236}">
                <a16:creationId xmlns:a16="http://schemas.microsoft.com/office/drawing/2014/main" id="{80CBC6E7-AE54-1765-7A6F-15FA906EE7BC}"/>
              </a:ext>
            </a:extLst>
          </p:cNvPr>
          <p:cNvSpPr/>
          <p:nvPr/>
        </p:nvSpPr>
        <p:spPr>
          <a:xfrm>
            <a:off x="6368147" y="1532704"/>
            <a:ext cx="2579914" cy="121049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271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EB23-67F1-B5B2-331C-E6670624DDE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7535F3E7-B1F5-BB93-1254-B7C88C2E6E7C}"/>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D49F8A07-62DF-710D-AD05-77B69BA0CC7F}"/>
              </a:ext>
            </a:extLst>
          </p:cNvPr>
          <p:cNvSpPr>
            <a:spLocks noGrp="1"/>
          </p:cNvSpPr>
          <p:nvPr>
            <p:ph type="title"/>
          </p:nvPr>
        </p:nvSpPr>
        <p:spPr/>
        <p:txBody>
          <a:bodyPr/>
          <a:lstStyle/>
          <a:p>
            <a:r>
              <a:rPr lang="en-US" dirty="0"/>
              <a:t>Context</a:t>
            </a:r>
          </a:p>
        </p:txBody>
      </p:sp>
      <p:sp>
        <p:nvSpPr>
          <p:cNvPr id="8" name="Content Placeholder 7">
            <a:extLst>
              <a:ext uri="{FF2B5EF4-FFF2-40B4-BE49-F238E27FC236}">
                <a16:creationId xmlns:a16="http://schemas.microsoft.com/office/drawing/2014/main" id="{5E5ACB7C-70E9-730F-5699-296A957D2549}"/>
              </a:ext>
            </a:extLst>
          </p:cNvPr>
          <p:cNvSpPr>
            <a:spLocks noGrp="1"/>
          </p:cNvSpPr>
          <p:nvPr>
            <p:ph idx="1"/>
          </p:nvPr>
        </p:nvSpPr>
        <p:spPr>
          <a:xfrm>
            <a:off x="550164" y="1591728"/>
            <a:ext cx="5545836" cy="4171408"/>
          </a:xfrm>
        </p:spPr>
        <p:txBody>
          <a:bodyPr/>
          <a:lstStyle/>
          <a:p>
            <a:pPr marL="457200" indent="-457200">
              <a:buFont typeface="Arial" panose="020B0604020202020204" pitchFamily="34" charset="0"/>
              <a:buChar char="•"/>
            </a:pPr>
            <a:r>
              <a:rPr lang="en-US" sz="3200" dirty="0"/>
              <a:t>Supporting details:</a:t>
            </a:r>
          </a:p>
          <a:p>
            <a:pPr marL="918000" lvl="1" indent="-457200">
              <a:buFont typeface="Arial" panose="020B0604020202020204" pitchFamily="34" charset="0"/>
              <a:buChar char="•"/>
            </a:pPr>
            <a:r>
              <a:rPr lang="en-US" sz="2800" dirty="0"/>
              <a:t>Role</a:t>
            </a:r>
          </a:p>
          <a:p>
            <a:pPr marL="918000" lvl="1" indent="-457200">
              <a:buFont typeface="Arial" panose="020B0604020202020204" pitchFamily="34" charset="0"/>
              <a:buChar char="•"/>
            </a:pPr>
            <a:r>
              <a:rPr lang="en-US" sz="2800" dirty="0"/>
              <a:t>Target audience</a:t>
            </a:r>
          </a:p>
          <a:p>
            <a:pPr marL="918000" lvl="1" indent="-457200">
              <a:buFont typeface="Arial" panose="020B0604020202020204" pitchFamily="34" charset="0"/>
              <a:buChar char="•"/>
            </a:pPr>
            <a:r>
              <a:rPr lang="en-US" sz="2800" dirty="0"/>
              <a:t>Purpose</a:t>
            </a:r>
          </a:p>
          <a:p>
            <a:pPr marL="918000" lvl="1" indent="-457200">
              <a:buFont typeface="Arial" panose="020B0604020202020204" pitchFamily="34" charset="0"/>
              <a:buChar char="•"/>
            </a:pPr>
            <a:r>
              <a:rPr lang="en-US" sz="2800" dirty="0"/>
              <a:t>Previous conversations</a:t>
            </a:r>
          </a:p>
          <a:p>
            <a:pPr marL="918000" lvl="1" indent="-457200">
              <a:buFont typeface="Arial" panose="020B0604020202020204" pitchFamily="34" charset="0"/>
              <a:buChar char="•"/>
            </a:pPr>
            <a:r>
              <a:rPr lang="en-US" sz="2800" dirty="0"/>
              <a:t>Specific dates</a:t>
            </a:r>
          </a:p>
        </p:txBody>
      </p:sp>
      <p:sp>
        <p:nvSpPr>
          <p:cNvPr id="9" name="Text Placeholder 8">
            <a:extLst>
              <a:ext uri="{FF2B5EF4-FFF2-40B4-BE49-F238E27FC236}">
                <a16:creationId xmlns:a16="http://schemas.microsoft.com/office/drawing/2014/main" id="{C34FB4BE-57FE-52A5-7887-5921B6923422}"/>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558D770E-3589-3B7B-8652-009669004D2B}"/>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5422517B-6737-CF78-6745-2F77671CC239}"/>
              </a:ext>
            </a:extLst>
          </p:cNvPr>
          <p:cNvSpPr>
            <a:spLocks noGrp="1"/>
          </p:cNvSpPr>
          <p:nvPr>
            <p:ph type="sldNum" sz="quarter" idx="12"/>
          </p:nvPr>
        </p:nvSpPr>
        <p:spPr/>
        <p:txBody>
          <a:bodyPr/>
          <a:lstStyle/>
          <a:p>
            <a:fld id="{27BB625B-AB5A-C845-B50B-ED205C3DDF7A}" type="slidenum">
              <a:rPr lang="en-US" noProof="0" smtClean="0"/>
              <a:pPr/>
              <a:t>15</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25D3C12-2621-2D9F-F6E8-40072A90D5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
        <p:nvSpPr>
          <p:cNvPr id="3" name="Oval 2">
            <a:extLst>
              <a:ext uri="{FF2B5EF4-FFF2-40B4-BE49-F238E27FC236}">
                <a16:creationId xmlns:a16="http://schemas.microsoft.com/office/drawing/2014/main" id="{A259D105-1CB8-F3BF-7DD3-51C4D74B0CD4}"/>
              </a:ext>
            </a:extLst>
          </p:cNvPr>
          <p:cNvSpPr/>
          <p:nvPr/>
        </p:nvSpPr>
        <p:spPr>
          <a:xfrm>
            <a:off x="8833759" y="1591728"/>
            <a:ext cx="1910444" cy="141273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79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1574-FE2D-0441-535B-40E4F95505C5}"/>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D8FA4B4C-0EED-3EF2-C7F5-D829EF004734}"/>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E3D600DF-5ADF-CD55-E487-5C9E04A20870}"/>
              </a:ext>
            </a:extLst>
          </p:cNvPr>
          <p:cNvSpPr>
            <a:spLocks noGrp="1"/>
          </p:cNvSpPr>
          <p:nvPr>
            <p:ph type="title"/>
          </p:nvPr>
        </p:nvSpPr>
        <p:spPr/>
        <p:txBody>
          <a:bodyPr/>
          <a:lstStyle/>
          <a:p>
            <a:r>
              <a:rPr lang="en-US" dirty="0"/>
              <a:t>Source</a:t>
            </a:r>
          </a:p>
        </p:txBody>
      </p:sp>
      <p:sp>
        <p:nvSpPr>
          <p:cNvPr id="8" name="Content Placeholder 7">
            <a:extLst>
              <a:ext uri="{FF2B5EF4-FFF2-40B4-BE49-F238E27FC236}">
                <a16:creationId xmlns:a16="http://schemas.microsoft.com/office/drawing/2014/main" id="{C268912F-A5EB-A674-3C61-053926301C2C}"/>
              </a:ext>
            </a:extLst>
          </p:cNvPr>
          <p:cNvSpPr>
            <a:spLocks noGrp="1"/>
          </p:cNvSpPr>
          <p:nvPr>
            <p:ph idx="1"/>
          </p:nvPr>
        </p:nvSpPr>
        <p:spPr>
          <a:xfrm>
            <a:off x="550164" y="1591728"/>
            <a:ext cx="5545836" cy="4171408"/>
          </a:xfrm>
        </p:spPr>
        <p:txBody>
          <a:bodyPr/>
          <a:lstStyle/>
          <a:p>
            <a:pPr marL="457200" indent="-457200">
              <a:buFont typeface="Arial" panose="020B0604020202020204" pitchFamily="34" charset="0"/>
              <a:buChar char="•"/>
            </a:pPr>
            <a:r>
              <a:rPr lang="en-US" sz="3200" dirty="0"/>
              <a:t>Where to get information:</a:t>
            </a:r>
          </a:p>
          <a:p>
            <a:pPr marL="918000" lvl="1" indent="-457200">
              <a:buFont typeface="Arial" panose="020B0604020202020204" pitchFamily="34" charset="0"/>
              <a:buChar char="•"/>
            </a:pPr>
            <a:r>
              <a:rPr lang="en-US" sz="2800" dirty="0"/>
              <a:t>Documents</a:t>
            </a:r>
          </a:p>
          <a:p>
            <a:pPr marL="918000" lvl="1" indent="-457200">
              <a:buFont typeface="Arial" panose="020B0604020202020204" pitchFamily="34" charset="0"/>
              <a:buChar char="•"/>
            </a:pPr>
            <a:r>
              <a:rPr lang="en-US" sz="2800" dirty="0"/>
              <a:t>Emails</a:t>
            </a:r>
          </a:p>
          <a:p>
            <a:pPr marL="918000" lvl="1" indent="-457200">
              <a:buFont typeface="Arial" panose="020B0604020202020204" pitchFamily="34" charset="0"/>
              <a:buChar char="•"/>
            </a:pPr>
            <a:r>
              <a:rPr lang="en-US" sz="2800" dirty="0"/>
              <a:t>Chat Threads</a:t>
            </a:r>
          </a:p>
          <a:p>
            <a:pPr marL="918000" lvl="1" indent="-457200">
              <a:buFont typeface="Arial" panose="020B0604020202020204" pitchFamily="34" charset="0"/>
              <a:buChar char="•"/>
            </a:pPr>
            <a:r>
              <a:rPr lang="en-US" sz="2800" dirty="0"/>
              <a:t>OneDrive/SharePoint</a:t>
            </a:r>
          </a:p>
          <a:p>
            <a:pPr marL="918000" lvl="1" indent="-457200">
              <a:buFont typeface="Arial" panose="020B0604020202020204" pitchFamily="34" charset="0"/>
              <a:buChar char="•"/>
            </a:pPr>
            <a:r>
              <a:rPr lang="en-US" sz="2800" dirty="0"/>
              <a:t>Internet</a:t>
            </a:r>
          </a:p>
        </p:txBody>
      </p:sp>
      <p:sp>
        <p:nvSpPr>
          <p:cNvPr id="9" name="Text Placeholder 8">
            <a:extLst>
              <a:ext uri="{FF2B5EF4-FFF2-40B4-BE49-F238E27FC236}">
                <a16:creationId xmlns:a16="http://schemas.microsoft.com/office/drawing/2014/main" id="{28921A88-BCD2-6864-0E60-982A3B32F0D1}"/>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206E1217-D6A1-D1FB-04D7-4C2C567CB689}"/>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B11F28C2-DD98-63B5-4204-6811B6052182}"/>
              </a:ext>
            </a:extLst>
          </p:cNvPr>
          <p:cNvSpPr>
            <a:spLocks noGrp="1"/>
          </p:cNvSpPr>
          <p:nvPr>
            <p:ph type="sldNum" sz="quarter" idx="12"/>
          </p:nvPr>
        </p:nvSpPr>
        <p:spPr/>
        <p:txBody>
          <a:bodyPr/>
          <a:lstStyle/>
          <a:p>
            <a:fld id="{27BB625B-AB5A-C845-B50B-ED205C3DDF7A}" type="slidenum">
              <a:rPr lang="en-US" noProof="0" smtClean="0"/>
              <a:pPr/>
              <a:t>16</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F068AF0-E6DC-B72A-F949-EC30DF4CF7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
        <p:nvSpPr>
          <p:cNvPr id="3" name="Oval 2">
            <a:extLst>
              <a:ext uri="{FF2B5EF4-FFF2-40B4-BE49-F238E27FC236}">
                <a16:creationId xmlns:a16="http://schemas.microsoft.com/office/drawing/2014/main" id="{76B9D776-00BA-F476-CD27-561515801D76}"/>
              </a:ext>
            </a:extLst>
          </p:cNvPr>
          <p:cNvSpPr/>
          <p:nvPr/>
        </p:nvSpPr>
        <p:spPr>
          <a:xfrm>
            <a:off x="6400791" y="2563586"/>
            <a:ext cx="1910444" cy="117565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29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A181-7972-E679-8752-2009FEEBB381}"/>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8525DEED-9840-284F-AEFB-6E119FA969B6}"/>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1EF0D36C-97EF-E08E-2DDA-79A2F4E09481}"/>
              </a:ext>
            </a:extLst>
          </p:cNvPr>
          <p:cNvSpPr>
            <a:spLocks noGrp="1"/>
          </p:cNvSpPr>
          <p:nvPr>
            <p:ph type="title"/>
          </p:nvPr>
        </p:nvSpPr>
        <p:spPr/>
        <p:txBody>
          <a:bodyPr/>
          <a:lstStyle/>
          <a:p>
            <a:r>
              <a:rPr lang="en-US" dirty="0"/>
              <a:t>Expectations</a:t>
            </a:r>
          </a:p>
        </p:txBody>
      </p:sp>
      <p:sp>
        <p:nvSpPr>
          <p:cNvPr id="8" name="Content Placeholder 7">
            <a:extLst>
              <a:ext uri="{FF2B5EF4-FFF2-40B4-BE49-F238E27FC236}">
                <a16:creationId xmlns:a16="http://schemas.microsoft.com/office/drawing/2014/main" id="{EBEC1967-8985-0BDE-6807-E722A458C319}"/>
              </a:ext>
            </a:extLst>
          </p:cNvPr>
          <p:cNvSpPr>
            <a:spLocks noGrp="1"/>
          </p:cNvSpPr>
          <p:nvPr>
            <p:ph idx="1"/>
          </p:nvPr>
        </p:nvSpPr>
        <p:spPr>
          <a:xfrm>
            <a:off x="550164" y="1591728"/>
            <a:ext cx="5545836" cy="4171408"/>
          </a:xfrm>
        </p:spPr>
        <p:txBody>
          <a:bodyPr/>
          <a:lstStyle/>
          <a:p>
            <a:pPr marL="457200" indent="-457200">
              <a:buFont typeface="Arial" panose="020B0604020202020204" pitchFamily="34" charset="0"/>
              <a:buChar char="•"/>
            </a:pPr>
            <a:r>
              <a:rPr lang="en-US" sz="3200" dirty="0"/>
              <a:t>Specify the output:</a:t>
            </a:r>
          </a:p>
          <a:p>
            <a:pPr marL="918000" lvl="1" indent="-457200">
              <a:buFont typeface="Arial" panose="020B0604020202020204" pitchFamily="34" charset="0"/>
              <a:buChar char="•"/>
            </a:pPr>
            <a:r>
              <a:rPr lang="en-US" sz="2800" dirty="0"/>
              <a:t>Format</a:t>
            </a:r>
          </a:p>
          <a:p>
            <a:pPr marL="918000" lvl="1" indent="-457200">
              <a:buFont typeface="Arial" panose="020B0604020202020204" pitchFamily="34" charset="0"/>
              <a:buChar char="•"/>
            </a:pPr>
            <a:r>
              <a:rPr lang="en-US" sz="2800" dirty="0"/>
              <a:t>Length</a:t>
            </a:r>
          </a:p>
          <a:p>
            <a:pPr marL="918000" lvl="1" indent="-457200">
              <a:buFont typeface="Arial" panose="020B0604020202020204" pitchFamily="34" charset="0"/>
              <a:buChar char="•"/>
            </a:pPr>
            <a:r>
              <a:rPr lang="en-US" sz="2800" dirty="0"/>
              <a:t>Tone</a:t>
            </a:r>
          </a:p>
          <a:p>
            <a:pPr marL="918000" lvl="1" indent="-457200">
              <a:buFont typeface="Arial" panose="020B0604020202020204" pitchFamily="34" charset="0"/>
              <a:buChar char="•"/>
            </a:pPr>
            <a:r>
              <a:rPr lang="en-US" sz="2800" dirty="0"/>
              <a:t>Style</a:t>
            </a:r>
          </a:p>
          <a:p>
            <a:pPr marL="9180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3200" dirty="0"/>
              <a:t>Review and verify</a:t>
            </a:r>
            <a:endParaRPr lang="en-US" sz="3600" dirty="0"/>
          </a:p>
        </p:txBody>
      </p:sp>
      <p:sp>
        <p:nvSpPr>
          <p:cNvPr id="9" name="Text Placeholder 8">
            <a:extLst>
              <a:ext uri="{FF2B5EF4-FFF2-40B4-BE49-F238E27FC236}">
                <a16:creationId xmlns:a16="http://schemas.microsoft.com/office/drawing/2014/main" id="{F42CB84A-4F16-B256-E601-BF46DA872F6B}"/>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4163D32A-5F08-366F-2ADF-56C6A102E51D}"/>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43291CE2-D36A-C3DE-872A-EE6CAC750406}"/>
              </a:ext>
            </a:extLst>
          </p:cNvPr>
          <p:cNvSpPr>
            <a:spLocks noGrp="1"/>
          </p:cNvSpPr>
          <p:nvPr>
            <p:ph type="sldNum" sz="quarter" idx="12"/>
          </p:nvPr>
        </p:nvSpPr>
        <p:spPr/>
        <p:txBody>
          <a:bodyPr/>
          <a:lstStyle/>
          <a:p>
            <a:fld id="{27BB625B-AB5A-C845-B50B-ED205C3DDF7A}" type="slidenum">
              <a:rPr lang="en-US" noProof="0" smtClean="0"/>
              <a:pPr/>
              <a:t>17</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CDFB8989-CAA5-93FB-3FE9-4BD7582C3F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
        <p:nvSpPr>
          <p:cNvPr id="3" name="Oval 2">
            <a:extLst>
              <a:ext uri="{FF2B5EF4-FFF2-40B4-BE49-F238E27FC236}">
                <a16:creationId xmlns:a16="http://schemas.microsoft.com/office/drawing/2014/main" id="{D3E5708A-A77F-5ABE-DE46-15B6A076B29D}"/>
              </a:ext>
            </a:extLst>
          </p:cNvPr>
          <p:cNvSpPr/>
          <p:nvPr/>
        </p:nvSpPr>
        <p:spPr>
          <a:xfrm>
            <a:off x="8784771" y="2995983"/>
            <a:ext cx="2382369" cy="9555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46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DCC1-44B6-8DB1-4A3D-4280C7D319B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C23368E-5F71-E205-0B5B-31C7EDA7452B}"/>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86520599-1F74-0993-3747-679AC43C0AAB}"/>
              </a:ext>
            </a:extLst>
          </p:cNvPr>
          <p:cNvSpPr>
            <a:spLocks noGrp="1"/>
          </p:cNvSpPr>
          <p:nvPr>
            <p:ph type="title"/>
          </p:nvPr>
        </p:nvSpPr>
        <p:spPr/>
        <p:txBody>
          <a:bodyPr anchor="t">
            <a:normAutofit/>
          </a:bodyPr>
          <a:lstStyle/>
          <a:p>
            <a:r>
              <a:rPr lang="en-US" dirty="0"/>
              <a:t>Sample Prompts</a:t>
            </a:r>
          </a:p>
        </p:txBody>
      </p:sp>
      <p:sp>
        <p:nvSpPr>
          <p:cNvPr id="2" name="Content Placeholder 1">
            <a:extLst>
              <a:ext uri="{FF2B5EF4-FFF2-40B4-BE49-F238E27FC236}">
                <a16:creationId xmlns:a16="http://schemas.microsoft.com/office/drawing/2014/main" id="{F6FA6166-1E21-6627-EFDB-3D7EDB24930F}"/>
              </a:ext>
            </a:extLst>
          </p:cNvPr>
          <p:cNvSpPr>
            <a:spLocks noGrp="1"/>
          </p:cNvSpPr>
          <p:nvPr>
            <p:ph idx="1"/>
          </p:nvPr>
        </p:nvSpPr>
        <p:spPr>
          <a:xfrm>
            <a:off x="550163" y="1796142"/>
            <a:ext cx="6601751" cy="3966993"/>
          </a:xfrm>
        </p:spPr>
        <p:txBody>
          <a:bodyPr/>
          <a:lstStyle/>
          <a:p>
            <a:r>
              <a:rPr lang="en-US" sz="3200" dirty="0"/>
              <a:t>Write an email to Frank.</a:t>
            </a:r>
          </a:p>
        </p:txBody>
      </p:sp>
      <p:sp>
        <p:nvSpPr>
          <p:cNvPr id="4" name="Text Placeholder 3">
            <a:extLst>
              <a:ext uri="{FF2B5EF4-FFF2-40B4-BE49-F238E27FC236}">
                <a16:creationId xmlns:a16="http://schemas.microsoft.com/office/drawing/2014/main" id="{31F669D2-C97F-8E78-0175-78F2E8A4DD62}"/>
              </a:ext>
            </a:extLst>
          </p:cNvPr>
          <p:cNvSpPr>
            <a:spLocks noGrp="1"/>
          </p:cNvSpPr>
          <p:nvPr>
            <p:ph type="body" sz="quarter" idx="14"/>
          </p:nvPr>
        </p:nvSpPr>
        <p:spPr/>
        <p:txBody>
          <a:bodyPr/>
          <a:lstStyle/>
          <a:p>
            <a:endParaRPr lang="en-US"/>
          </a:p>
        </p:txBody>
      </p:sp>
      <p:sp>
        <p:nvSpPr>
          <p:cNvPr id="9" name="Footer Placeholder 8">
            <a:extLst>
              <a:ext uri="{FF2B5EF4-FFF2-40B4-BE49-F238E27FC236}">
                <a16:creationId xmlns:a16="http://schemas.microsoft.com/office/drawing/2014/main" id="{34A270C9-679F-3A84-76BF-579C5040E406}"/>
              </a:ext>
            </a:extLst>
          </p:cNvPr>
          <p:cNvSpPr>
            <a:spLocks noGrp="1"/>
          </p:cNvSpPr>
          <p:nvPr>
            <p:ph type="ftr" sz="quarter" idx="11"/>
          </p:nvPr>
        </p:nvSpPr>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616105A1-2172-BAFE-2445-55A2493EF38D}"/>
              </a:ext>
            </a:extLst>
          </p:cNvPr>
          <p:cNvSpPr>
            <a:spLocks noGrp="1"/>
          </p:cNvSpPr>
          <p:nvPr>
            <p:ph type="sldNum" sz="quarter" idx="12"/>
          </p:nvPr>
        </p:nvSpPr>
        <p:spPr/>
        <p:txBody>
          <a:bodyPr anchor="ctr">
            <a:normAutofit/>
          </a:bodyPr>
          <a:lstStyle/>
          <a:p>
            <a:pPr>
              <a:spcAft>
                <a:spcPts val="600"/>
              </a:spcAft>
            </a:pPr>
            <a:fld id="{27BB625B-AB5A-C845-B50B-ED205C3DDF7A}" type="slidenum">
              <a:rPr lang="en-US" noProof="0" smtClean="0"/>
              <a:pPr>
                <a:spcAft>
                  <a:spcPts val="600"/>
                </a:spcAft>
              </a:pPr>
              <a:t>18</a:t>
            </a:fld>
            <a:endParaRPr lang="en-US" noProof="0"/>
          </a:p>
        </p:txBody>
      </p:sp>
      <p:sp>
        <p:nvSpPr>
          <p:cNvPr id="6" name="Content Placeholder 1">
            <a:extLst>
              <a:ext uri="{FF2B5EF4-FFF2-40B4-BE49-F238E27FC236}">
                <a16:creationId xmlns:a16="http://schemas.microsoft.com/office/drawing/2014/main" id="{7F8444CC-606C-1937-E82D-8F17239F1BD6}"/>
              </a:ext>
            </a:extLst>
          </p:cNvPr>
          <p:cNvSpPr txBox="1">
            <a:spLocks/>
          </p:cNvSpPr>
          <p:nvPr/>
        </p:nvSpPr>
        <p:spPr bwMode="white">
          <a:xfrm>
            <a:off x="8854439" y="1794361"/>
            <a:ext cx="3056709" cy="39669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a:lnSpc>
                <a:spcPct val="150000"/>
              </a:lnSpc>
            </a:pPr>
            <a:r>
              <a:rPr lang="en-US" sz="2400" u="sng" dirty="0"/>
              <a:t>Prompt Elements:</a:t>
            </a:r>
          </a:p>
          <a:p>
            <a:pPr marL="457200" indent="-457200">
              <a:lnSpc>
                <a:spcPct val="150000"/>
              </a:lnSpc>
              <a:buFont typeface="Wingdings" panose="05000000000000000000" pitchFamily="2" charset="2"/>
              <a:buChar char="q"/>
            </a:pPr>
            <a:r>
              <a:rPr lang="en-US" sz="2400" dirty="0"/>
              <a:t>Goal</a:t>
            </a:r>
          </a:p>
          <a:p>
            <a:pPr marL="457200" indent="-457200">
              <a:lnSpc>
                <a:spcPct val="150000"/>
              </a:lnSpc>
              <a:buFont typeface="Wingdings" panose="05000000000000000000" pitchFamily="2" charset="2"/>
              <a:buChar char="q"/>
            </a:pPr>
            <a:r>
              <a:rPr lang="en-US" sz="2400" dirty="0"/>
              <a:t>Context</a:t>
            </a:r>
          </a:p>
          <a:p>
            <a:pPr marL="457200" indent="-457200">
              <a:lnSpc>
                <a:spcPct val="150000"/>
              </a:lnSpc>
              <a:buFont typeface="Wingdings" panose="05000000000000000000" pitchFamily="2" charset="2"/>
              <a:buChar char="q"/>
            </a:pPr>
            <a:r>
              <a:rPr lang="en-US" sz="2400" dirty="0"/>
              <a:t>Source</a:t>
            </a:r>
          </a:p>
          <a:p>
            <a:pPr marL="457200" indent="-457200">
              <a:lnSpc>
                <a:spcPct val="150000"/>
              </a:lnSpc>
              <a:buFont typeface="Wingdings" panose="05000000000000000000" pitchFamily="2" charset="2"/>
              <a:buChar char="q"/>
            </a:pPr>
            <a:r>
              <a:rPr lang="en-US" sz="2400" dirty="0"/>
              <a:t>Expectations</a:t>
            </a:r>
          </a:p>
        </p:txBody>
      </p:sp>
    </p:spTree>
    <p:extLst>
      <p:ext uri="{BB962C8B-B14F-4D97-AF65-F5344CB8AC3E}">
        <p14:creationId xmlns:p14="http://schemas.microsoft.com/office/powerpoint/2010/main" val="58138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FFB8575-51C2-D160-DDE4-BB1DC460DB28}"/>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030247D3-649E-28FC-78EC-0C13FEFA6DEE}"/>
              </a:ext>
            </a:extLst>
          </p:cNvPr>
          <p:cNvSpPr>
            <a:spLocks noGrp="1"/>
          </p:cNvSpPr>
          <p:nvPr>
            <p:ph type="title"/>
          </p:nvPr>
        </p:nvSpPr>
        <p:spPr/>
        <p:txBody>
          <a:bodyPr anchor="t">
            <a:normAutofit/>
          </a:bodyPr>
          <a:lstStyle/>
          <a:p>
            <a:r>
              <a:rPr lang="en-US" dirty="0"/>
              <a:t>Sample Prompts</a:t>
            </a:r>
          </a:p>
        </p:txBody>
      </p:sp>
      <p:sp>
        <p:nvSpPr>
          <p:cNvPr id="2" name="Content Placeholder 1">
            <a:extLst>
              <a:ext uri="{FF2B5EF4-FFF2-40B4-BE49-F238E27FC236}">
                <a16:creationId xmlns:a16="http://schemas.microsoft.com/office/drawing/2014/main" id="{B70883F2-6687-EA78-5D19-5F52DE0801D1}"/>
              </a:ext>
            </a:extLst>
          </p:cNvPr>
          <p:cNvSpPr>
            <a:spLocks noGrp="1"/>
          </p:cNvSpPr>
          <p:nvPr>
            <p:ph idx="1"/>
          </p:nvPr>
        </p:nvSpPr>
        <p:spPr>
          <a:xfrm>
            <a:off x="550163" y="1796142"/>
            <a:ext cx="6601751" cy="3966993"/>
          </a:xfrm>
        </p:spPr>
        <p:txBody>
          <a:bodyPr/>
          <a:lstStyle/>
          <a:p>
            <a:r>
              <a:rPr lang="en-US" sz="3200" dirty="0"/>
              <a:t>Create a presentation outline based on the 'Q3 Sales Report.docx' document, focusing on the key achievements and challenges.</a:t>
            </a:r>
          </a:p>
        </p:txBody>
      </p:sp>
      <p:sp>
        <p:nvSpPr>
          <p:cNvPr id="4" name="Text Placeholder 3">
            <a:extLst>
              <a:ext uri="{FF2B5EF4-FFF2-40B4-BE49-F238E27FC236}">
                <a16:creationId xmlns:a16="http://schemas.microsoft.com/office/drawing/2014/main" id="{9DEFAF95-EA7A-7CC6-EE41-21D6A801D9D0}"/>
              </a:ext>
            </a:extLst>
          </p:cNvPr>
          <p:cNvSpPr>
            <a:spLocks noGrp="1"/>
          </p:cNvSpPr>
          <p:nvPr>
            <p:ph type="body" sz="quarter" idx="14"/>
          </p:nvPr>
        </p:nvSpPr>
        <p:spPr/>
        <p:txBody>
          <a:bodyPr/>
          <a:lstStyle/>
          <a:p>
            <a:endParaRPr lang="en-US"/>
          </a:p>
        </p:txBody>
      </p:sp>
      <p:sp>
        <p:nvSpPr>
          <p:cNvPr id="9" name="Footer Placeholder 8">
            <a:extLst>
              <a:ext uri="{FF2B5EF4-FFF2-40B4-BE49-F238E27FC236}">
                <a16:creationId xmlns:a16="http://schemas.microsoft.com/office/drawing/2014/main" id="{74A775B7-9E81-6A84-ACCA-290062CE1EE2}"/>
              </a:ext>
            </a:extLst>
          </p:cNvPr>
          <p:cNvSpPr>
            <a:spLocks noGrp="1"/>
          </p:cNvSpPr>
          <p:nvPr>
            <p:ph type="ftr" sz="quarter" idx="11"/>
          </p:nvPr>
        </p:nvSpPr>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93A3606C-9B47-54B1-D856-190242A81BF6}"/>
              </a:ext>
            </a:extLst>
          </p:cNvPr>
          <p:cNvSpPr>
            <a:spLocks noGrp="1"/>
          </p:cNvSpPr>
          <p:nvPr>
            <p:ph type="sldNum" sz="quarter" idx="12"/>
          </p:nvPr>
        </p:nvSpPr>
        <p:spPr/>
        <p:txBody>
          <a:bodyPr anchor="ctr">
            <a:normAutofit/>
          </a:bodyPr>
          <a:lstStyle/>
          <a:p>
            <a:pPr>
              <a:spcAft>
                <a:spcPts val="600"/>
              </a:spcAft>
            </a:pPr>
            <a:fld id="{27BB625B-AB5A-C845-B50B-ED205C3DDF7A}" type="slidenum">
              <a:rPr lang="en-US" noProof="0" smtClean="0"/>
              <a:pPr>
                <a:spcAft>
                  <a:spcPts val="600"/>
                </a:spcAft>
              </a:pPr>
              <a:t>19</a:t>
            </a:fld>
            <a:endParaRPr lang="en-US" noProof="0"/>
          </a:p>
        </p:txBody>
      </p:sp>
      <p:sp>
        <p:nvSpPr>
          <p:cNvPr id="6" name="Content Placeholder 1">
            <a:extLst>
              <a:ext uri="{FF2B5EF4-FFF2-40B4-BE49-F238E27FC236}">
                <a16:creationId xmlns:a16="http://schemas.microsoft.com/office/drawing/2014/main" id="{D65BA58F-0775-8990-9509-374104AB7AE7}"/>
              </a:ext>
            </a:extLst>
          </p:cNvPr>
          <p:cNvSpPr txBox="1">
            <a:spLocks/>
          </p:cNvSpPr>
          <p:nvPr/>
        </p:nvSpPr>
        <p:spPr bwMode="white">
          <a:xfrm>
            <a:off x="8854440" y="1794361"/>
            <a:ext cx="3071948" cy="39669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a:lnSpc>
                <a:spcPct val="150000"/>
              </a:lnSpc>
            </a:pPr>
            <a:r>
              <a:rPr lang="en-US" sz="2400" u="sng" dirty="0"/>
              <a:t>Prompt Elements:</a:t>
            </a:r>
          </a:p>
          <a:p>
            <a:pPr marL="457200" indent="-457200">
              <a:lnSpc>
                <a:spcPct val="150000"/>
              </a:lnSpc>
              <a:buFont typeface="Wingdings" panose="05000000000000000000" pitchFamily="2" charset="2"/>
              <a:buChar char="q"/>
            </a:pPr>
            <a:r>
              <a:rPr lang="en-US" sz="2400" dirty="0"/>
              <a:t>Goal</a:t>
            </a:r>
          </a:p>
          <a:p>
            <a:pPr marL="457200" indent="-457200">
              <a:lnSpc>
                <a:spcPct val="150000"/>
              </a:lnSpc>
              <a:buFont typeface="Wingdings" panose="05000000000000000000" pitchFamily="2" charset="2"/>
              <a:buChar char="q"/>
            </a:pPr>
            <a:r>
              <a:rPr lang="en-US" sz="2400" dirty="0"/>
              <a:t>Context</a:t>
            </a:r>
          </a:p>
          <a:p>
            <a:pPr marL="457200" indent="-457200">
              <a:lnSpc>
                <a:spcPct val="150000"/>
              </a:lnSpc>
              <a:buFont typeface="Wingdings" panose="05000000000000000000" pitchFamily="2" charset="2"/>
              <a:buChar char="q"/>
            </a:pPr>
            <a:r>
              <a:rPr lang="en-US" sz="2400" dirty="0"/>
              <a:t>Source</a:t>
            </a:r>
          </a:p>
          <a:p>
            <a:pPr marL="457200" indent="-457200">
              <a:lnSpc>
                <a:spcPct val="150000"/>
              </a:lnSpc>
              <a:buFont typeface="Wingdings" panose="05000000000000000000" pitchFamily="2" charset="2"/>
              <a:buChar char="q"/>
            </a:pPr>
            <a:r>
              <a:rPr lang="en-US" sz="2400" dirty="0"/>
              <a:t>Expectations</a:t>
            </a:r>
          </a:p>
        </p:txBody>
      </p:sp>
    </p:spTree>
    <p:extLst>
      <p:ext uri="{BB962C8B-B14F-4D97-AF65-F5344CB8AC3E}">
        <p14:creationId xmlns:p14="http://schemas.microsoft.com/office/powerpoint/2010/main" val="96282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11649E6-57FE-E03C-DDA6-8E4A624213DA}"/>
              </a:ext>
            </a:extLst>
          </p:cNvPr>
          <p:cNvSpPr>
            <a:spLocks noGrp="1"/>
          </p:cNvSpPr>
          <p:nvPr>
            <p:ph type="body" sz="quarter" idx="27"/>
          </p:nvPr>
        </p:nvSpPr>
        <p:spPr>
          <a:xfrm>
            <a:off x="550163" y="547619"/>
            <a:ext cx="4083621" cy="547200"/>
          </a:xfrm>
        </p:spPr>
        <p:txBody>
          <a:bodyPr/>
          <a:lstStyle/>
          <a:p>
            <a:r>
              <a:rPr lang="en-US" sz="3200" b="1" cap="none" dirty="0">
                <a:solidFill>
                  <a:schemeClr val="tx2"/>
                </a:solidFill>
              </a:rPr>
              <a:t>Meet Your Presenter</a:t>
            </a:r>
          </a:p>
        </p:txBody>
      </p:sp>
      <p:sp>
        <p:nvSpPr>
          <p:cNvPr id="7" name="Title 6">
            <a:extLst>
              <a:ext uri="{FF2B5EF4-FFF2-40B4-BE49-F238E27FC236}">
                <a16:creationId xmlns:a16="http://schemas.microsoft.com/office/drawing/2014/main" id="{C6E2A0B5-51C1-6FD4-E06D-DCEFF9AF28DA}"/>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97ED90D5-5816-7314-983E-096C30E946D9}"/>
              </a:ext>
            </a:extLst>
          </p:cNvPr>
          <p:cNvSpPr>
            <a:spLocks noGrp="1"/>
          </p:cNvSpPr>
          <p:nvPr>
            <p:ph type="body" sz="quarter" idx="28"/>
          </p:nvPr>
        </p:nvSpPr>
        <p:spPr>
          <a:xfrm>
            <a:off x="5425748" y="1666667"/>
            <a:ext cx="6115463" cy="4096512"/>
          </a:xfrm>
        </p:spPr>
        <p:txBody>
          <a:bodyPr/>
          <a:lstStyle/>
          <a:p>
            <a:pPr>
              <a:spcAft>
                <a:spcPts val="1800"/>
              </a:spcAft>
            </a:pPr>
            <a:r>
              <a:rPr lang="en-US" sz="2400" dirty="0"/>
              <a:t>Khalaf Haddad</a:t>
            </a:r>
          </a:p>
          <a:p>
            <a:pPr>
              <a:spcAft>
                <a:spcPts val="1800"/>
              </a:spcAft>
            </a:pPr>
            <a:r>
              <a:rPr lang="en-US" sz="2400" b="0" dirty="0"/>
              <a:t>Principal, Imua Learning</a:t>
            </a:r>
          </a:p>
          <a:p>
            <a:pPr marL="342900" indent="-342900">
              <a:spcAft>
                <a:spcPts val="1800"/>
              </a:spcAft>
              <a:buFont typeface="Arial" panose="020B0604020202020204" pitchFamily="34" charset="0"/>
              <a:buChar char="•"/>
            </a:pPr>
            <a:r>
              <a:rPr lang="en-US" sz="2000" b="0" dirty="0"/>
              <a:t>Over three decades of Technical Training, Leadership and Professional Development Experience</a:t>
            </a:r>
          </a:p>
          <a:p>
            <a:pPr marL="342900" indent="-342900">
              <a:spcAft>
                <a:spcPts val="1800"/>
              </a:spcAft>
              <a:buFont typeface="Arial" panose="020B0604020202020204" pitchFamily="34" charset="0"/>
              <a:buChar char="•"/>
            </a:pPr>
            <a:r>
              <a:rPr lang="en-US" sz="2000" b="0" dirty="0"/>
              <a:t>Published Author</a:t>
            </a:r>
          </a:p>
          <a:p>
            <a:pPr marL="342900" indent="-342900">
              <a:spcAft>
                <a:spcPts val="1800"/>
              </a:spcAft>
              <a:buFont typeface="Arial" panose="020B0604020202020204" pitchFamily="34" charset="0"/>
              <a:buChar char="•"/>
            </a:pPr>
            <a:r>
              <a:rPr lang="en-US" sz="2000" b="0" dirty="0"/>
              <a:t>Interests: History, General Aviation, Distance Running</a:t>
            </a:r>
          </a:p>
          <a:p>
            <a:pPr marL="342900" indent="-342900">
              <a:spcAft>
                <a:spcPts val="1800"/>
              </a:spcAft>
              <a:buFont typeface="Arial" panose="020B0604020202020204" pitchFamily="34" charset="0"/>
              <a:buChar char="•"/>
            </a:pPr>
            <a:r>
              <a:rPr lang="en-US" sz="2000" b="0" dirty="0"/>
              <a:t>Fun Fact: Khalaf and his wife are enjoying their first grandchild born in April 2024!</a:t>
            </a:r>
            <a:endParaRPr lang="en-US" sz="2400" b="0" dirty="0"/>
          </a:p>
        </p:txBody>
      </p:sp>
      <p:pic>
        <p:nvPicPr>
          <p:cNvPr id="10" name="Picture 9">
            <a:extLst>
              <a:ext uri="{FF2B5EF4-FFF2-40B4-BE49-F238E27FC236}">
                <a16:creationId xmlns:a16="http://schemas.microsoft.com/office/drawing/2014/main" id="{A8176248-D613-FE45-8C5C-3A5507C1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16205" y="1666667"/>
            <a:ext cx="3941064" cy="4096512"/>
          </a:xfrm>
          <a:prstGeom prst="rect">
            <a:avLst/>
          </a:prstGeom>
        </p:spPr>
      </p:pic>
    </p:spTree>
    <p:extLst>
      <p:ext uri="{BB962C8B-B14F-4D97-AF65-F5344CB8AC3E}">
        <p14:creationId xmlns:p14="http://schemas.microsoft.com/office/powerpoint/2010/main" val="255161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0EC5F-9CCC-E8FD-13D3-F1A3FC82138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F26C1A89-2F78-CB26-5CC6-269A46A3C169}"/>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9488E2F4-93E8-AE49-66D4-80136A63BF9F}"/>
              </a:ext>
            </a:extLst>
          </p:cNvPr>
          <p:cNvSpPr>
            <a:spLocks noGrp="1"/>
          </p:cNvSpPr>
          <p:nvPr>
            <p:ph type="title"/>
          </p:nvPr>
        </p:nvSpPr>
        <p:spPr/>
        <p:txBody>
          <a:bodyPr anchor="t">
            <a:normAutofit/>
          </a:bodyPr>
          <a:lstStyle/>
          <a:p>
            <a:r>
              <a:rPr lang="en-US" dirty="0"/>
              <a:t>Sample Prompts</a:t>
            </a:r>
          </a:p>
        </p:txBody>
      </p:sp>
      <p:sp>
        <p:nvSpPr>
          <p:cNvPr id="2" name="Content Placeholder 1">
            <a:extLst>
              <a:ext uri="{FF2B5EF4-FFF2-40B4-BE49-F238E27FC236}">
                <a16:creationId xmlns:a16="http://schemas.microsoft.com/office/drawing/2014/main" id="{AEC7F69F-1076-B714-6299-50BAAD892123}"/>
              </a:ext>
            </a:extLst>
          </p:cNvPr>
          <p:cNvSpPr>
            <a:spLocks noGrp="1"/>
          </p:cNvSpPr>
          <p:nvPr>
            <p:ph idx="1"/>
          </p:nvPr>
        </p:nvSpPr>
        <p:spPr>
          <a:xfrm>
            <a:off x="550163" y="1796142"/>
            <a:ext cx="7664197" cy="3966993"/>
          </a:xfrm>
        </p:spPr>
        <p:txBody>
          <a:bodyPr/>
          <a:lstStyle/>
          <a:p>
            <a:r>
              <a:rPr lang="en-US" sz="2800" dirty="0"/>
              <a:t>Write a press release to announce our company's new partnership with a non-profit organization focused on environmental sustainability. The press release should be professional and inspiring, no more than 400 words, and include a quote from our CEO and a quote from the non-profit's director. Please use the key details from the 'Partnership Agreement Q2 2025' document to ensure all facts are accurate.</a:t>
            </a:r>
          </a:p>
        </p:txBody>
      </p:sp>
      <p:sp>
        <p:nvSpPr>
          <p:cNvPr id="4" name="Text Placeholder 3">
            <a:extLst>
              <a:ext uri="{FF2B5EF4-FFF2-40B4-BE49-F238E27FC236}">
                <a16:creationId xmlns:a16="http://schemas.microsoft.com/office/drawing/2014/main" id="{3CEFAA4B-576A-8B25-B3E7-2EDBD77612D8}"/>
              </a:ext>
            </a:extLst>
          </p:cNvPr>
          <p:cNvSpPr>
            <a:spLocks noGrp="1"/>
          </p:cNvSpPr>
          <p:nvPr>
            <p:ph type="body" sz="quarter" idx="14"/>
          </p:nvPr>
        </p:nvSpPr>
        <p:spPr/>
        <p:txBody>
          <a:bodyPr/>
          <a:lstStyle/>
          <a:p>
            <a:endParaRPr lang="en-US"/>
          </a:p>
        </p:txBody>
      </p:sp>
      <p:sp>
        <p:nvSpPr>
          <p:cNvPr id="9" name="Footer Placeholder 8">
            <a:extLst>
              <a:ext uri="{FF2B5EF4-FFF2-40B4-BE49-F238E27FC236}">
                <a16:creationId xmlns:a16="http://schemas.microsoft.com/office/drawing/2014/main" id="{7B63C872-C009-1E2D-9B5C-31FFE39A3F6E}"/>
              </a:ext>
            </a:extLst>
          </p:cNvPr>
          <p:cNvSpPr>
            <a:spLocks noGrp="1"/>
          </p:cNvSpPr>
          <p:nvPr>
            <p:ph type="ftr" sz="quarter" idx="11"/>
          </p:nvPr>
        </p:nvSpPr>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5ED2CD5D-6915-2755-6A5E-42576D3713AB}"/>
              </a:ext>
            </a:extLst>
          </p:cNvPr>
          <p:cNvSpPr>
            <a:spLocks noGrp="1"/>
          </p:cNvSpPr>
          <p:nvPr>
            <p:ph type="sldNum" sz="quarter" idx="12"/>
          </p:nvPr>
        </p:nvSpPr>
        <p:spPr/>
        <p:txBody>
          <a:bodyPr anchor="ctr">
            <a:normAutofit/>
          </a:bodyPr>
          <a:lstStyle/>
          <a:p>
            <a:pPr>
              <a:spcAft>
                <a:spcPts val="600"/>
              </a:spcAft>
            </a:pPr>
            <a:fld id="{27BB625B-AB5A-C845-B50B-ED205C3DDF7A}" type="slidenum">
              <a:rPr lang="en-US" noProof="0" smtClean="0"/>
              <a:pPr>
                <a:spcAft>
                  <a:spcPts val="600"/>
                </a:spcAft>
              </a:pPr>
              <a:t>20</a:t>
            </a:fld>
            <a:endParaRPr lang="en-US" noProof="0"/>
          </a:p>
        </p:txBody>
      </p:sp>
      <p:sp>
        <p:nvSpPr>
          <p:cNvPr id="6" name="Content Placeholder 1">
            <a:extLst>
              <a:ext uri="{FF2B5EF4-FFF2-40B4-BE49-F238E27FC236}">
                <a16:creationId xmlns:a16="http://schemas.microsoft.com/office/drawing/2014/main" id="{EA4D224A-D700-F273-0A97-BFC57C3A27FA}"/>
              </a:ext>
            </a:extLst>
          </p:cNvPr>
          <p:cNvSpPr txBox="1">
            <a:spLocks/>
          </p:cNvSpPr>
          <p:nvPr/>
        </p:nvSpPr>
        <p:spPr bwMode="white">
          <a:xfrm>
            <a:off x="8854440" y="1794361"/>
            <a:ext cx="3087188" cy="396699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a:lnSpc>
                <a:spcPct val="150000"/>
              </a:lnSpc>
            </a:pPr>
            <a:r>
              <a:rPr lang="en-US" sz="2400" u="sng" dirty="0"/>
              <a:t>Prompt Elements:</a:t>
            </a:r>
          </a:p>
          <a:p>
            <a:pPr marL="457200" indent="-457200">
              <a:lnSpc>
                <a:spcPct val="150000"/>
              </a:lnSpc>
              <a:buFont typeface="Wingdings" panose="05000000000000000000" pitchFamily="2" charset="2"/>
              <a:buChar char="q"/>
            </a:pPr>
            <a:r>
              <a:rPr lang="en-US" sz="2400" dirty="0"/>
              <a:t>Goal</a:t>
            </a:r>
          </a:p>
          <a:p>
            <a:pPr marL="457200" indent="-457200">
              <a:lnSpc>
                <a:spcPct val="150000"/>
              </a:lnSpc>
              <a:buFont typeface="Wingdings" panose="05000000000000000000" pitchFamily="2" charset="2"/>
              <a:buChar char="q"/>
            </a:pPr>
            <a:r>
              <a:rPr lang="en-US" sz="2400" dirty="0"/>
              <a:t>Context</a:t>
            </a:r>
          </a:p>
          <a:p>
            <a:pPr marL="457200" indent="-457200">
              <a:lnSpc>
                <a:spcPct val="150000"/>
              </a:lnSpc>
              <a:buFont typeface="Wingdings" panose="05000000000000000000" pitchFamily="2" charset="2"/>
              <a:buChar char="q"/>
            </a:pPr>
            <a:r>
              <a:rPr lang="en-US" sz="2400" dirty="0"/>
              <a:t>Source</a:t>
            </a:r>
          </a:p>
          <a:p>
            <a:pPr marL="457200" indent="-457200">
              <a:lnSpc>
                <a:spcPct val="150000"/>
              </a:lnSpc>
              <a:buFont typeface="Wingdings" panose="05000000000000000000" pitchFamily="2" charset="2"/>
              <a:buChar char="q"/>
            </a:pPr>
            <a:r>
              <a:rPr lang="en-US" sz="2400" dirty="0"/>
              <a:t>Expectations</a:t>
            </a:r>
          </a:p>
          <a:p>
            <a:pPr marL="457200" indent="-457200">
              <a:lnSpc>
                <a:spcPct val="150000"/>
              </a:lnSpc>
              <a:buFont typeface="Wingdings" panose="05000000000000000000" pitchFamily="2" charset="2"/>
              <a:buChar char="q"/>
            </a:pPr>
            <a:endParaRPr lang="en-US" sz="2400" dirty="0"/>
          </a:p>
        </p:txBody>
      </p:sp>
    </p:spTree>
    <p:extLst>
      <p:ext uri="{BB962C8B-B14F-4D97-AF65-F5344CB8AC3E}">
        <p14:creationId xmlns:p14="http://schemas.microsoft.com/office/powerpoint/2010/main" val="35380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7655-39C4-DFE4-602D-9556CC08486C}"/>
              </a:ext>
            </a:extLst>
          </p:cNvPr>
          <p:cNvSpPr>
            <a:spLocks noGrp="1"/>
          </p:cNvSpPr>
          <p:nvPr>
            <p:ph type="title"/>
          </p:nvPr>
        </p:nvSpPr>
        <p:spPr>
          <a:xfrm>
            <a:off x="548639" y="548640"/>
            <a:ext cx="8287385" cy="3466131"/>
          </a:xfrm>
        </p:spPr>
        <p:txBody>
          <a:bodyPr anchor="b">
            <a:normAutofit/>
          </a:bodyPr>
          <a:lstStyle/>
          <a:p>
            <a:r>
              <a:rPr lang="en-US" dirty="0"/>
              <a:t>Best Practices for Writing Prompts</a:t>
            </a:r>
          </a:p>
        </p:txBody>
      </p:sp>
      <p:sp>
        <p:nvSpPr>
          <p:cNvPr id="10" name="Text Placeholder 2">
            <a:extLst>
              <a:ext uri="{FF2B5EF4-FFF2-40B4-BE49-F238E27FC236}">
                <a16:creationId xmlns:a16="http://schemas.microsoft.com/office/drawing/2014/main" id="{FA031807-FB58-816E-8FA1-6E626DF70F39}"/>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C4BABDE0-7AA2-E01F-5882-2E27BD51699B}"/>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D6A73982-AB2D-933B-874F-E5313AA691EC}"/>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21</a:t>
            </a:fld>
            <a:endParaRPr lang="en-US"/>
          </a:p>
        </p:txBody>
      </p:sp>
    </p:spTree>
    <p:extLst>
      <p:ext uri="{BB962C8B-B14F-4D97-AF65-F5344CB8AC3E}">
        <p14:creationId xmlns:p14="http://schemas.microsoft.com/office/powerpoint/2010/main" val="3272139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B7A3-B9F8-2530-F930-25F66C8ADAF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5C521517-4294-9316-A237-F94492D5AC53}"/>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2AFAFE6C-A6F7-5ED9-D21C-669001E44B70}"/>
              </a:ext>
            </a:extLst>
          </p:cNvPr>
          <p:cNvSpPr>
            <a:spLocks noGrp="1"/>
          </p:cNvSpPr>
          <p:nvPr>
            <p:ph type="title"/>
          </p:nvPr>
        </p:nvSpPr>
        <p:spPr/>
        <p:txBody>
          <a:bodyPr/>
          <a:lstStyle/>
          <a:p>
            <a:r>
              <a:rPr lang="en-US" dirty="0"/>
              <a:t>Best Practices for Writing Prompts</a:t>
            </a:r>
          </a:p>
        </p:txBody>
      </p:sp>
      <p:sp>
        <p:nvSpPr>
          <p:cNvPr id="8" name="Content Placeholder 7">
            <a:extLst>
              <a:ext uri="{FF2B5EF4-FFF2-40B4-BE49-F238E27FC236}">
                <a16:creationId xmlns:a16="http://schemas.microsoft.com/office/drawing/2014/main" id="{C33FDA72-8F8D-7DE1-4CEB-F4C827D51724}"/>
              </a:ext>
            </a:extLst>
          </p:cNvPr>
          <p:cNvSpPr>
            <a:spLocks noGrp="1"/>
          </p:cNvSpPr>
          <p:nvPr>
            <p:ph idx="1"/>
          </p:nvPr>
        </p:nvSpPr>
        <p:spPr>
          <a:xfrm>
            <a:off x="550164" y="1502756"/>
            <a:ext cx="5387994" cy="4260380"/>
          </a:xfrm>
        </p:spPr>
        <p:txBody>
          <a:bodyPr/>
          <a:lstStyle/>
          <a:p>
            <a:pPr marL="342900" indent="-342900">
              <a:spcAft>
                <a:spcPts val="1200"/>
              </a:spcAft>
              <a:buFont typeface="+mj-lt"/>
              <a:buAutoNum type="arabicPeriod"/>
            </a:pPr>
            <a:r>
              <a:rPr lang="en-US" sz="2800" dirty="0"/>
              <a:t>Be specific and clear.</a:t>
            </a:r>
          </a:p>
          <a:p>
            <a:pPr marL="342900" indent="-342900">
              <a:spcAft>
                <a:spcPts val="1200"/>
              </a:spcAft>
              <a:buFont typeface="+mj-lt"/>
              <a:buAutoNum type="arabicPeriod"/>
            </a:pPr>
            <a:r>
              <a:rPr lang="en-US" sz="2800" dirty="0"/>
              <a:t>Lead with positive instructions.</a:t>
            </a:r>
          </a:p>
          <a:p>
            <a:pPr marL="342900" indent="-342900">
              <a:spcAft>
                <a:spcPts val="1200"/>
              </a:spcAft>
              <a:buFont typeface="+mj-lt"/>
              <a:buAutoNum type="arabicPeriod"/>
            </a:pPr>
            <a:r>
              <a:rPr lang="en-US" sz="2800" dirty="0"/>
              <a:t>Break down complex tasks.</a:t>
            </a:r>
          </a:p>
          <a:p>
            <a:pPr marL="342900" indent="-342900">
              <a:spcAft>
                <a:spcPts val="1200"/>
              </a:spcAft>
              <a:buFont typeface="+mj-lt"/>
              <a:buAutoNum type="arabicPeriod"/>
            </a:pPr>
            <a:r>
              <a:rPr lang="en-US" sz="2800" dirty="0"/>
              <a:t>Specify a persona.</a:t>
            </a:r>
          </a:p>
          <a:p>
            <a:pPr marL="342900" indent="-342900">
              <a:spcAft>
                <a:spcPts val="1200"/>
              </a:spcAft>
              <a:buFont typeface="+mj-lt"/>
              <a:buAutoNum type="arabicPeriod"/>
            </a:pPr>
            <a:r>
              <a:rPr lang="en-US" sz="2800" dirty="0"/>
              <a:t>Provide examples.</a:t>
            </a:r>
          </a:p>
          <a:p>
            <a:pPr marL="342900" indent="-342900">
              <a:spcAft>
                <a:spcPts val="1200"/>
              </a:spcAft>
              <a:buFont typeface="+mj-lt"/>
              <a:buAutoNum type="arabicPeriod"/>
            </a:pPr>
            <a:r>
              <a:rPr lang="en-US" sz="2800" dirty="0"/>
              <a:t>Iterate and refine.</a:t>
            </a:r>
          </a:p>
          <a:p>
            <a:pPr marL="342900" indent="-342900">
              <a:spcAft>
                <a:spcPts val="1200"/>
              </a:spcAft>
              <a:buFont typeface="+mj-lt"/>
              <a:buAutoNum type="arabicPeriod"/>
            </a:pPr>
            <a:r>
              <a:rPr lang="en-US" sz="2800" dirty="0"/>
              <a:t>Review and verify.</a:t>
            </a:r>
          </a:p>
        </p:txBody>
      </p:sp>
      <p:sp>
        <p:nvSpPr>
          <p:cNvPr id="9" name="Text Placeholder 8">
            <a:extLst>
              <a:ext uri="{FF2B5EF4-FFF2-40B4-BE49-F238E27FC236}">
                <a16:creationId xmlns:a16="http://schemas.microsoft.com/office/drawing/2014/main" id="{3459320F-30F3-C33E-9439-31EA5139045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4159EDEE-91A3-A1CB-EFFD-0791B1CA2586}"/>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9809C629-449D-0787-75A9-96F8349578A9}"/>
              </a:ext>
            </a:extLst>
          </p:cNvPr>
          <p:cNvSpPr>
            <a:spLocks noGrp="1"/>
          </p:cNvSpPr>
          <p:nvPr>
            <p:ph type="sldNum" sz="quarter" idx="12"/>
          </p:nvPr>
        </p:nvSpPr>
        <p:spPr/>
        <p:txBody>
          <a:bodyPr/>
          <a:lstStyle/>
          <a:p>
            <a:fld id="{27BB625B-AB5A-C845-B50B-ED205C3DDF7A}" type="slidenum">
              <a:rPr lang="en-US" noProof="0" smtClean="0"/>
              <a:pPr/>
              <a:t>22</a:t>
            </a:fld>
            <a:endParaRPr lang="en-US" noProof="0"/>
          </a:p>
        </p:txBody>
      </p:sp>
      <p:pic>
        <p:nvPicPr>
          <p:cNvPr id="3" name="Picture 2" descr="Person wearing business suit using laptop">
            <a:extLst>
              <a:ext uri="{FF2B5EF4-FFF2-40B4-BE49-F238E27FC236}">
                <a16:creationId xmlns:a16="http://schemas.microsoft.com/office/drawing/2014/main" id="{F7EFFD31-DD14-C566-CCCF-11910096C23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763986" y="1671516"/>
            <a:ext cx="5877850" cy="4149136"/>
          </a:xfrm>
          <a:prstGeom prst="rect">
            <a:avLst/>
          </a:prstGeom>
        </p:spPr>
      </p:pic>
    </p:spTree>
    <p:extLst>
      <p:ext uri="{BB962C8B-B14F-4D97-AF65-F5344CB8AC3E}">
        <p14:creationId xmlns:p14="http://schemas.microsoft.com/office/powerpoint/2010/main" val="27538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07E-1880-BA89-DA51-68E745E3819D}"/>
              </a:ext>
            </a:extLst>
          </p:cNvPr>
          <p:cNvSpPr>
            <a:spLocks noGrp="1"/>
          </p:cNvSpPr>
          <p:nvPr>
            <p:ph type="title"/>
          </p:nvPr>
        </p:nvSpPr>
        <p:spPr>
          <a:xfrm>
            <a:off x="548639" y="548640"/>
            <a:ext cx="8287385" cy="3466131"/>
          </a:xfrm>
        </p:spPr>
        <p:txBody>
          <a:bodyPr anchor="b">
            <a:normAutofit/>
          </a:bodyPr>
          <a:lstStyle/>
          <a:p>
            <a:r>
              <a:rPr lang="en-US" dirty="0"/>
              <a:t>Let’s try writing</a:t>
            </a:r>
            <a:br>
              <a:rPr lang="en-US" dirty="0"/>
            </a:br>
            <a:r>
              <a:rPr lang="en-US" dirty="0"/>
              <a:t>some prompts!</a:t>
            </a:r>
          </a:p>
        </p:txBody>
      </p:sp>
      <p:sp>
        <p:nvSpPr>
          <p:cNvPr id="10" name="Text Placeholder 2">
            <a:extLst>
              <a:ext uri="{FF2B5EF4-FFF2-40B4-BE49-F238E27FC236}">
                <a16:creationId xmlns:a16="http://schemas.microsoft.com/office/drawing/2014/main" id="{B02C299E-9780-A996-4627-7201AC8AEE9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3877B08F-8DCA-EA3F-AB8F-F348850913B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9C3165F2-ACDB-AB7A-11B9-4DA734575C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23</a:t>
            </a:fld>
            <a:endParaRPr lang="en-US"/>
          </a:p>
        </p:txBody>
      </p:sp>
    </p:spTree>
    <p:extLst>
      <p:ext uri="{BB962C8B-B14F-4D97-AF65-F5344CB8AC3E}">
        <p14:creationId xmlns:p14="http://schemas.microsoft.com/office/powerpoint/2010/main" val="462562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5D26-3E90-3020-B770-AF36C6A5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86D9D-DDBD-09A1-D2C7-6F123107C64D}"/>
              </a:ext>
            </a:extLst>
          </p:cNvPr>
          <p:cNvSpPr>
            <a:spLocks noGrp="1"/>
          </p:cNvSpPr>
          <p:nvPr>
            <p:ph type="title"/>
          </p:nvPr>
        </p:nvSpPr>
        <p:spPr>
          <a:xfrm>
            <a:off x="548639" y="548640"/>
            <a:ext cx="8287385" cy="3466131"/>
          </a:xfrm>
        </p:spPr>
        <p:txBody>
          <a:bodyPr/>
          <a:lstStyle/>
          <a:p>
            <a:r>
              <a:rPr lang="en-US" dirty="0"/>
              <a:t>Next Steps and </a:t>
            </a:r>
            <a:br>
              <a:rPr lang="en-US" dirty="0"/>
            </a:br>
            <a:r>
              <a:rPr lang="en-US" dirty="0"/>
              <a:t>Action Items</a:t>
            </a:r>
          </a:p>
        </p:txBody>
      </p:sp>
      <p:sp>
        <p:nvSpPr>
          <p:cNvPr id="4" name="Footer Placeholder 3">
            <a:extLst>
              <a:ext uri="{FF2B5EF4-FFF2-40B4-BE49-F238E27FC236}">
                <a16:creationId xmlns:a16="http://schemas.microsoft.com/office/drawing/2014/main" id="{18539DCE-D39F-06C0-8DDB-BE5499380990}"/>
              </a:ext>
            </a:extLst>
          </p:cNvPr>
          <p:cNvSpPr>
            <a:spLocks noGrp="1" noRot="1" noMove="1" noResize="1" noEditPoints="1" noAdjustHandles="1" noChangeArrowheads="1" noChangeShapeType="1"/>
          </p:cNvSpPr>
          <p:nvPr>
            <p:ph type="ftr" sz="quarter" idx="11"/>
          </p:nvPr>
        </p:nvSpPr>
        <p:spPr>
          <a:xfrm>
            <a:off x="550164" y="6440400"/>
            <a:ext cx="3605276" cy="4176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B521E947-4F41-677D-1C8A-CBD8EA988937}"/>
              </a:ext>
            </a:extLst>
          </p:cNvPr>
          <p:cNvSpPr>
            <a:spLocks noGrp="1" noRot="1" noMove="1" noResize="1" noEditPoints="1" noAdjustHandles="1" noChangeArrowheads="1" noChangeShapeType="1"/>
          </p:cNvSpPr>
          <p:nvPr>
            <p:ph type="sldNum" sz="quarter" idx="12"/>
          </p:nvPr>
        </p:nvSpPr>
        <p:spPr>
          <a:xfrm>
            <a:off x="9908540" y="6440400"/>
            <a:ext cx="1734820" cy="417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
        <p:nvSpPr>
          <p:cNvPr id="7" name="Text Placeholder 6">
            <a:extLst>
              <a:ext uri="{FF2B5EF4-FFF2-40B4-BE49-F238E27FC236}">
                <a16:creationId xmlns:a16="http://schemas.microsoft.com/office/drawing/2014/main" id="{21505613-868F-67D9-20AA-BD9B78F8A9F6}"/>
              </a:ext>
            </a:extLst>
          </p:cNvPr>
          <p:cNvSpPr>
            <a:spLocks noGrp="1"/>
          </p:cNvSpPr>
          <p:nvPr>
            <p:ph type="body" idx="1"/>
          </p:nvPr>
        </p:nvSpPr>
        <p:spPr/>
        <p:txBody>
          <a:bodyPr/>
          <a:lstStyle/>
          <a:p>
            <a:r>
              <a:rPr lang="en-US" dirty="0"/>
              <a:t>Where do we go from here?</a:t>
            </a:r>
          </a:p>
        </p:txBody>
      </p:sp>
    </p:spTree>
    <p:extLst>
      <p:ext uri="{BB962C8B-B14F-4D97-AF65-F5344CB8AC3E}">
        <p14:creationId xmlns:p14="http://schemas.microsoft.com/office/powerpoint/2010/main" val="1900109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004D"/>
        </a:solidFill>
        <a:effectLst/>
      </p:bgPr>
    </p:bg>
    <p:spTree>
      <p:nvGrpSpPr>
        <p:cNvPr id="1" name="">
          <a:extLst>
            <a:ext uri="{FF2B5EF4-FFF2-40B4-BE49-F238E27FC236}">
              <a16:creationId xmlns:a16="http://schemas.microsoft.com/office/drawing/2014/main" id="{8C840EF6-2879-A6C2-8541-82EBD2BA53E4}"/>
            </a:ext>
          </a:extLst>
        </p:cNvPr>
        <p:cNvGrpSpPr/>
        <p:nvPr/>
      </p:nvGrpSpPr>
      <p:grpSpPr>
        <a:xfrm>
          <a:off x="0" y="0"/>
          <a:ext cx="0" cy="0"/>
          <a:chOff x="0" y="0"/>
          <a:chExt cx="0" cy="0"/>
        </a:xfrm>
      </p:grpSpPr>
      <p:sp>
        <p:nvSpPr>
          <p:cNvPr id="21" name="Section">
            <a:extLst>
              <a:ext uri="{FF2B5EF4-FFF2-40B4-BE49-F238E27FC236}">
                <a16:creationId xmlns:a16="http://schemas.microsoft.com/office/drawing/2014/main" id="{073F133D-5B13-C834-9169-5967DC9DEF3D}"/>
              </a:ext>
            </a:extLst>
          </p:cNvPr>
          <p:cNvSpPr txBox="1">
            <a:spLocks/>
          </p:cNvSpPr>
          <p:nvPr/>
        </p:nvSpPr>
        <p:spPr bwMode="white">
          <a:xfrm>
            <a:off x="550164" y="0"/>
            <a:ext cx="3607200" cy="547200"/>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000" kern="1200" cap="all" baseline="0" dirty="0">
                <a:solidFill>
                  <a:srgbClr val="C1BFFF"/>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GB" sz="1000" b="0" i="0" u="none" strike="noStrike" kern="1200" cap="all" spc="0" normalizeH="0" baseline="0" noProof="0">
                <a:ln>
                  <a:noFill/>
                </a:ln>
                <a:solidFill>
                  <a:srgbClr val="C1BFFF"/>
                </a:solidFill>
                <a:effectLst/>
                <a:uLnTx/>
                <a:uFillTx/>
                <a:latin typeface="Plus Jakarta Sans" panose="020B0604030504040204"/>
                <a:ea typeface="+mn-ea"/>
                <a:cs typeface="+mn-cs"/>
              </a:rPr>
              <a:t>Section title</a:t>
            </a:r>
          </a:p>
        </p:txBody>
      </p:sp>
      <p:sp>
        <p:nvSpPr>
          <p:cNvPr id="22" name="Title">
            <a:extLst>
              <a:ext uri="{FF2B5EF4-FFF2-40B4-BE49-F238E27FC236}">
                <a16:creationId xmlns:a16="http://schemas.microsoft.com/office/drawing/2014/main" id="{3EC55180-0CEE-9D1C-E32C-E5D28F847C50}"/>
              </a:ext>
            </a:extLst>
          </p:cNvPr>
          <p:cNvSpPr txBox="1">
            <a:spLocks/>
          </p:cNvSpPr>
          <p:nvPr/>
        </p:nvSpPr>
        <p:spPr bwMode="ltGray">
          <a:xfrm>
            <a:off x="550164" y="552450"/>
            <a:ext cx="11091672" cy="81915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Plus Jakarta Sans SemiBold" panose="020B0609020204030204"/>
                <a:ea typeface="+mj-ea"/>
                <a:cs typeface="+mj-cs"/>
              </a:rPr>
              <a:t>Next Steps and Action Items</a:t>
            </a:r>
          </a:p>
        </p:txBody>
      </p:sp>
      <p:sp>
        <p:nvSpPr>
          <p:cNvPr id="23" name="Rounded Rectangle 1">
            <a:extLst>
              <a:ext uri="{FF2B5EF4-FFF2-40B4-BE49-F238E27FC236}">
                <a16:creationId xmlns:a16="http://schemas.microsoft.com/office/drawing/2014/main" id="{C2D369F1-149D-3FE0-D799-8A3A089829CA}"/>
              </a:ext>
              <a:ext uri="{C183D7F6-B498-43B3-948B-1728B52AA6E4}">
                <adec:decorative xmlns:adec="http://schemas.microsoft.com/office/drawing/2017/decorative" val="1"/>
              </a:ext>
            </a:extLst>
          </p:cNvPr>
          <p:cNvSpPr/>
          <p:nvPr/>
        </p:nvSpPr>
        <p:spPr bwMode="ltGray">
          <a:xfrm>
            <a:off x="550163" y="1644648"/>
            <a:ext cx="10064291" cy="4391757"/>
          </a:xfrm>
          <a:prstGeom prst="roundRect">
            <a:avLst>
              <a:gd name="adj" fmla="val 4887"/>
            </a:avLst>
          </a:prstGeom>
          <a:noFill/>
          <a:ln w="9525" cap="flat" cmpd="sng" algn="ctr">
            <a:solidFill>
              <a:srgbClr val="56E2E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Description 1">
            <a:extLst>
              <a:ext uri="{FF2B5EF4-FFF2-40B4-BE49-F238E27FC236}">
                <a16:creationId xmlns:a16="http://schemas.microsoft.com/office/drawing/2014/main" id="{AA8F8971-1624-FC82-867F-B221E048C448}"/>
              </a:ext>
            </a:extLst>
          </p:cNvPr>
          <p:cNvSpPr txBox="1">
            <a:spLocks/>
          </p:cNvSpPr>
          <p:nvPr/>
        </p:nvSpPr>
        <p:spPr bwMode="white">
          <a:xfrm>
            <a:off x="902129" y="203769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Be sure to:</a:t>
            </a:r>
          </a:p>
        </p:txBody>
      </p:sp>
      <p:sp>
        <p:nvSpPr>
          <p:cNvPr id="26" name="Text 1">
            <a:extLst>
              <a:ext uri="{FF2B5EF4-FFF2-40B4-BE49-F238E27FC236}">
                <a16:creationId xmlns:a16="http://schemas.microsoft.com/office/drawing/2014/main" id="{22C255ED-8407-911A-2DF1-73181E95F51C}"/>
              </a:ext>
            </a:extLst>
          </p:cNvPr>
          <p:cNvSpPr txBox="1">
            <a:spLocks/>
          </p:cNvSpPr>
          <p:nvPr/>
        </p:nvSpPr>
        <p:spPr bwMode="white">
          <a:xfrm>
            <a:off x="1334529" y="3056805"/>
            <a:ext cx="8773297" cy="27408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lang="en-US" sz="2800" b="1" dirty="0">
                <a:solidFill>
                  <a:srgbClr val="FFFFFF"/>
                </a:solidFill>
                <a:effectLst>
                  <a:outerShdw blurRad="38100" dist="38100" dir="2700000" algn="tl">
                    <a:srgbClr val="000000">
                      <a:alpha val="43137"/>
                    </a:srgbClr>
                  </a:outerShdw>
                </a:effectLst>
                <a:latin typeface="Plus Jakarta Sans" panose="020B0604030504040204"/>
              </a:rPr>
              <a:t>Use Copilot Chat and write more prompts</a:t>
            </a: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panose="020B0604030504040204"/>
            </a:endParaRP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Complete survey </a:t>
            </a: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Monitor the Copilot SharePoint Site</a:t>
            </a:r>
          </a:p>
        </p:txBody>
      </p:sp>
      <p:sp>
        <p:nvSpPr>
          <p:cNvPr id="35" name="Footer">
            <a:extLst>
              <a:ext uri="{FF2B5EF4-FFF2-40B4-BE49-F238E27FC236}">
                <a16:creationId xmlns:a16="http://schemas.microsoft.com/office/drawing/2014/main" id="{D5374415-CF93-B305-78F8-1C3CE6F650CF}"/>
              </a:ext>
            </a:extLst>
          </p:cNvPr>
          <p:cNvSpPr txBox="1">
            <a:spLocks/>
          </p:cNvSpPr>
          <p:nvPr/>
        </p:nvSpPr>
        <p:spPr bwMode="ltGray">
          <a:xfrm>
            <a:off x="550164" y="6439710"/>
            <a:ext cx="3605276" cy="418289"/>
          </a:xfrm>
          <a:prstGeom prst="rect">
            <a:avLst/>
          </a:prstGeom>
        </p:spPr>
        <p:txBody>
          <a:bodyPr vert="horz" lIns="0" tIns="0" rIns="0" bIns="0" rtlCol="0" anchor="ctr">
            <a:noAutofit/>
          </a:bodyPr>
          <a:lstStyle>
            <a:defPPr>
              <a:defRPr lang="en-US"/>
            </a:defPPr>
            <a:lvl1pPr marL="0" algn="l" defTabSz="914400" rtl="0" eaLnBrk="1" latinLnBrk="0" hangingPunct="1">
              <a:defRPr sz="800" kern="1200">
                <a:solidFill>
                  <a:srgbClr val="C1B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Tree>
    <p:extLst>
      <p:ext uri="{BB962C8B-B14F-4D97-AF65-F5344CB8AC3E}">
        <p14:creationId xmlns:p14="http://schemas.microsoft.com/office/powerpoint/2010/main" val="4220853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704DFA-66F3-DC11-E540-CF75CB5E4D30}"/>
              </a:ext>
            </a:extLst>
          </p:cNvPr>
          <p:cNvSpPr>
            <a:spLocks noGrp="1"/>
          </p:cNvSpPr>
          <p:nvPr>
            <p:ph type="body" sz="quarter" idx="28"/>
          </p:nvPr>
        </p:nvSpPr>
        <p:spPr>
          <a:xfrm>
            <a:off x="551498" y="1830649"/>
            <a:ext cx="11091862" cy="2060575"/>
          </a:xfrm>
        </p:spPr>
        <p:txBody>
          <a:bodyPr/>
          <a:lstStyle/>
          <a:p>
            <a:r>
              <a:rPr lang="en-US" dirty="0"/>
              <a:t>Thank You!</a:t>
            </a:r>
          </a:p>
        </p:txBody>
      </p:sp>
      <p:sp>
        <p:nvSpPr>
          <p:cNvPr id="5" name="Footer Placeholder 4">
            <a:extLst>
              <a:ext uri="{FF2B5EF4-FFF2-40B4-BE49-F238E27FC236}">
                <a16:creationId xmlns:a16="http://schemas.microsoft.com/office/drawing/2014/main" id="{44AE3D65-48DC-6D2C-D78C-79AE1F18A900}"/>
              </a:ext>
            </a:extLst>
          </p:cNvPr>
          <p:cNvSpPr>
            <a:spLocks noGrp="1" noRot="1" noMove="1" noResize="1" noEditPoints="1" noAdjustHandles="1" noChangeArrowheads="1" noChangeShapeType="1"/>
          </p:cNvSpPr>
          <p:nvPr>
            <p:ph type="ftr" sz="quarter" idx="11"/>
          </p:nvPr>
        </p:nvSpPr>
        <p:spPr/>
        <p:txBody>
          <a:bodyPr/>
          <a:lstStyle/>
          <a:p>
            <a:r>
              <a:rPr lang="en-US" noProof="0" dirty="0"/>
              <a:t>Copyright 2025 Pearson. All rights reserved.</a:t>
            </a:r>
          </a:p>
        </p:txBody>
      </p:sp>
      <p:sp>
        <p:nvSpPr>
          <p:cNvPr id="6" name="Slide Number Placeholder 5">
            <a:extLst>
              <a:ext uri="{FF2B5EF4-FFF2-40B4-BE49-F238E27FC236}">
                <a16:creationId xmlns:a16="http://schemas.microsoft.com/office/drawing/2014/main" id="{C423DE68-164A-76D5-E3F0-334D1A83FDE9}"/>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pPr/>
              <a:t>26</a:t>
            </a:fld>
            <a:endParaRPr lang="en-US" noProof="0"/>
          </a:p>
        </p:txBody>
      </p:sp>
    </p:spTree>
    <p:extLst>
      <p:ext uri="{BB962C8B-B14F-4D97-AF65-F5344CB8AC3E}">
        <p14:creationId xmlns:p14="http://schemas.microsoft.com/office/powerpoint/2010/main" val="383110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E776-B330-AB85-61F8-DFC72BBB1F2F}"/>
              </a:ext>
            </a:extLst>
          </p:cNvPr>
          <p:cNvSpPr>
            <a:spLocks noGrp="1"/>
          </p:cNvSpPr>
          <p:nvPr>
            <p:ph type="title"/>
          </p:nvPr>
        </p:nvSpPr>
        <p:spPr/>
        <p:txBody>
          <a:bodyPr/>
          <a:lstStyle/>
          <a:p>
            <a:r>
              <a:rPr lang="en-US" sz="6000" dirty="0"/>
              <a:t>Pearson’s </a:t>
            </a:r>
            <a:br>
              <a:rPr lang="en-US" dirty="0"/>
            </a:br>
            <a:r>
              <a:rPr lang="en-US" dirty="0"/>
              <a:t>Copilot Training</a:t>
            </a:r>
          </a:p>
        </p:txBody>
      </p:sp>
      <p:sp>
        <p:nvSpPr>
          <p:cNvPr id="3" name="Text Placeholder 2">
            <a:extLst>
              <a:ext uri="{FF2B5EF4-FFF2-40B4-BE49-F238E27FC236}">
                <a16:creationId xmlns:a16="http://schemas.microsoft.com/office/drawing/2014/main" id="{E719D91D-7CC0-2AA3-0254-18A97D197B17}"/>
              </a:ext>
            </a:extLst>
          </p:cNvPr>
          <p:cNvSpPr>
            <a:spLocks noGrp="1"/>
          </p:cNvSpPr>
          <p:nvPr>
            <p:ph type="body" idx="1"/>
          </p:nvPr>
        </p:nvSpPr>
        <p:spPr/>
        <p:txBody>
          <a:bodyPr/>
          <a:lstStyle/>
          <a:p>
            <a:r>
              <a:rPr lang="en-US" dirty="0"/>
              <a:t>Connecting the dots across Pearson’s AI Strategy</a:t>
            </a:r>
          </a:p>
        </p:txBody>
      </p:sp>
      <p:sp>
        <p:nvSpPr>
          <p:cNvPr id="4" name="Footer Placeholder 3">
            <a:extLst>
              <a:ext uri="{FF2B5EF4-FFF2-40B4-BE49-F238E27FC236}">
                <a16:creationId xmlns:a16="http://schemas.microsoft.com/office/drawing/2014/main" id="{4FC601A0-C104-FF8D-9D36-0F9072F326A1}"/>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9F840880-1AD1-F09F-A7F2-E0A469DDBAB9}"/>
              </a:ext>
            </a:extLst>
          </p:cNvPr>
          <p:cNvSpPr>
            <a:spLocks noGrp="1"/>
          </p:cNvSpPr>
          <p:nvPr>
            <p:ph type="sldNum" sz="quarter" idx="12"/>
          </p:nvPr>
        </p:nvSpPr>
        <p:spPr/>
        <p:txBody>
          <a:bodyPr/>
          <a:lstStyle/>
          <a:p>
            <a:fld id="{27BB625B-AB5A-C845-B50B-ED205C3DDF7A}" type="slidenum">
              <a:rPr lang="en-US" noProof="0" smtClean="0"/>
              <a:pPr/>
              <a:t>3</a:t>
            </a:fld>
            <a:endParaRPr lang="en-US" noProof="0"/>
          </a:p>
        </p:txBody>
      </p:sp>
    </p:spTree>
    <p:extLst>
      <p:ext uri="{BB962C8B-B14F-4D97-AF65-F5344CB8AC3E}">
        <p14:creationId xmlns:p14="http://schemas.microsoft.com/office/powerpoint/2010/main" val="389629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ue and purple circle with a white circle&#10;&#10;AI-generated content may be incorrect.">
            <a:extLst>
              <a:ext uri="{FF2B5EF4-FFF2-40B4-BE49-F238E27FC236}">
                <a16:creationId xmlns:a16="http://schemas.microsoft.com/office/drawing/2014/main" id="{567C40AC-A19A-430A-EE3C-4343A341D3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60" y="-1369"/>
            <a:ext cx="10294374" cy="6859369"/>
          </a:xfrm>
          <a:prstGeom prst="rect">
            <a:avLst/>
          </a:prstGeom>
        </p:spPr>
      </p:pic>
      <p:pic>
        <p:nvPicPr>
          <p:cNvPr id="16" name="Picture 15" descr="A blue and purple circle with a white circle&#10;&#10;AI-generated content may be incorrect.">
            <a:extLst>
              <a:ext uri="{FF2B5EF4-FFF2-40B4-BE49-F238E27FC236}">
                <a16:creationId xmlns:a16="http://schemas.microsoft.com/office/drawing/2014/main" id="{4CB72167-30AC-1FAD-E54E-03EDE19302B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041386" y="0"/>
            <a:ext cx="8140454" cy="6859369"/>
          </a:xfrm>
          <a:prstGeom prst="rect">
            <a:avLst/>
          </a:prstGeom>
        </p:spPr>
      </p:pic>
      <p:graphicFrame>
        <p:nvGraphicFramePr>
          <p:cNvPr id="4" name="Diagram 3">
            <a:extLst>
              <a:ext uri="{FF2B5EF4-FFF2-40B4-BE49-F238E27FC236}">
                <a16:creationId xmlns:a16="http://schemas.microsoft.com/office/drawing/2014/main" id="{29A86079-D9E7-BEA4-C0DF-8716C4DC153B}"/>
              </a:ext>
            </a:extLst>
          </p:cNvPr>
          <p:cNvGraphicFramePr/>
          <p:nvPr>
            <p:extLst>
              <p:ext uri="{D42A27DB-BD31-4B8C-83A1-F6EECF244321}">
                <p14:modId xmlns:p14="http://schemas.microsoft.com/office/powerpoint/2010/main" val="589244332"/>
              </p:ext>
            </p:extLst>
          </p:nvPr>
        </p:nvGraphicFramePr>
        <p:xfrm>
          <a:off x="747252" y="265471"/>
          <a:ext cx="11169444" cy="11307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a:extLst>
              <a:ext uri="{FF2B5EF4-FFF2-40B4-BE49-F238E27FC236}">
                <a16:creationId xmlns:a16="http://schemas.microsoft.com/office/drawing/2014/main" id="{C1DD968B-FD0A-D91E-FA68-E9A009000286}"/>
              </a:ext>
            </a:extLst>
          </p:cNvPr>
          <p:cNvGraphicFramePr/>
          <p:nvPr>
            <p:extLst>
              <p:ext uri="{D42A27DB-BD31-4B8C-83A1-F6EECF244321}">
                <p14:modId xmlns:p14="http://schemas.microsoft.com/office/powerpoint/2010/main" val="2514621613"/>
              </p:ext>
            </p:extLst>
          </p:nvPr>
        </p:nvGraphicFramePr>
        <p:xfrm>
          <a:off x="226141" y="1494503"/>
          <a:ext cx="11690555" cy="493101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3" name="TextBox 22">
            <a:extLst>
              <a:ext uri="{FF2B5EF4-FFF2-40B4-BE49-F238E27FC236}">
                <a16:creationId xmlns:a16="http://schemas.microsoft.com/office/drawing/2014/main" id="{386AA7BB-C5F1-E679-20AE-78971FD33A4E}"/>
              </a:ext>
            </a:extLst>
          </p:cNvPr>
          <p:cNvSpPr txBox="1"/>
          <p:nvPr/>
        </p:nvSpPr>
        <p:spPr>
          <a:xfrm>
            <a:off x="899760" y="1696807"/>
            <a:ext cx="2564952" cy="3200876"/>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sz="1600" dirty="0">
                <a:solidFill>
                  <a:srgbClr val="444444"/>
                </a:solidFill>
                <a:latin typeface="Plus Jakarta Sans Medium"/>
                <a:ea typeface="Calibri"/>
                <a:cs typeface="Calibri"/>
              </a:rPr>
              <a:t>Pearson's AI Vision</a:t>
            </a:r>
            <a:br>
              <a:rPr lang="en-US" sz="1600" dirty="0">
                <a:solidFill>
                  <a:srgbClr val="444444"/>
                </a:solidFill>
                <a:latin typeface="Plus Jakarta Sans Medium"/>
                <a:ea typeface="Calibri"/>
                <a:cs typeface="Calibri"/>
              </a:rPr>
            </a:br>
            <a:endParaRPr lang="en-US" sz="1600" dirty="0">
              <a:latin typeface="Plus Jakarta Sans Medium"/>
              <a:cs typeface="Plus Jakarta Sans Medium"/>
            </a:endParaRPr>
          </a:p>
          <a:p>
            <a:pPr marL="285750" indent="-285750">
              <a:buFont typeface="Arial"/>
              <a:buChar char="•"/>
            </a:pPr>
            <a:r>
              <a:rPr lang="en-US" sz="1600" dirty="0">
                <a:solidFill>
                  <a:srgbClr val="444444"/>
                </a:solidFill>
                <a:latin typeface="Plus Jakarta Sans Medium"/>
                <a:ea typeface="Calibri"/>
                <a:cs typeface="Calibri"/>
              </a:rPr>
              <a:t>Overview of the M365 Copilot applications</a:t>
            </a:r>
            <a:br>
              <a:rPr lang="en-US" sz="1600" dirty="0">
                <a:solidFill>
                  <a:srgbClr val="444444"/>
                </a:solidFill>
                <a:latin typeface="Plus Jakarta Sans Medium"/>
                <a:ea typeface="Calibri"/>
                <a:cs typeface="Calibri"/>
              </a:rPr>
            </a:br>
            <a:endParaRPr lang="en-US" sz="1600" dirty="0">
              <a:solidFill>
                <a:srgbClr val="444444"/>
              </a:solidFill>
              <a:latin typeface="Plus Jakarta Sans Medium"/>
              <a:ea typeface="Calibri"/>
              <a:cs typeface="Calibri"/>
            </a:endParaRPr>
          </a:p>
          <a:p>
            <a:pPr marL="285750" indent="-285750">
              <a:buFont typeface="Arial"/>
              <a:buChar char="•"/>
            </a:pPr>
            <a:r>
              <a:rPr lang="en-US" sz="1600" dirty="0">
                <a:solidFill>
                  <a:srgbClr val="444444"/>
                </a:solidFill>
                <a:latin typeface="Plus Jakarta Sans Medium"/>
                <a:ea typeface="Calibri"/>
                <a:cs typeface="Calibri"/>
              </a:rPr>
              <a:t>At the end of the session, Copilot Champions will provide day to day examples of things they want to see how Copilot might help which will be used as demos in Phase 2</a:t>
            </a:r>
            <a:endParaRPr lang="en-US" sz="1600" dirty="0">
              <a:latin typeface="Plus Jakarta Sans Medium"/>
              <a:cs typeface="Plus Jakarta Sans" panose="020B0604030504040204"/>
            </a:endParaRPr>
          </a:p>
        </p:txBody>
      </p:sp>
      <p:sp>
        <p:nvSpPr>
          <p:cNvPr id="67" name="TextBox 66">
            <a:extLst>
              <a:ext uri="{FF2B5EF4-FFF2-40B4-BE49-F238E27FC236}">
                <a16:creationId xmlns:a16="http://schemas.microsoft.com/office/drawing/2014/main" id="{FBBEC5AB-6902-BA3E-9D8B-EC10D3C1C501}"/>
              </a:ext>
            </a:extLst>
          </p:cNvPr>
          <p:cNvSpPr txBox="1"/>
          <p:nvPr/>
        </p:nvSpPr>
        <p:spPr>
          <a:xfrm>
            <a:off x="5053994" y="1701261"/>
            <a:ext cx="2562147" cy="4431983"/>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sz="1600" dirty="0">
                <a:solidFill>
                  <a:srgbClr val="444444"/>
                </a:solidFill>
                <a:latin typeface="Plus Jakarta Sans Medium"/>
                <a:ea typeface="Arial"/>
                <a:cs typeface="Arial"/>
              </a:rPr>
              <a:t>Each session will cover relevant M365 Applications and Copilot </a:t>
            </a:r>
            <a:endParaRPr lang="en-US" sz="1600" dirty="0">
              <a:solidFill>
                <a:srgbClr val="0D004D"/>
              </a:solidFill>
              <a:latin typeface="Plus Jakarta Sans Medium"/>
              <a:ea typeface="Arial"/>
              <a:cs typeface="Plus Jakarta Sans Medium"/>
            </a:endParaRPr>
          </a:p>
          <a:p>
            <a:pPr marL="285750" indent="-285750">
              <a:buFont typeface="Arial"/>
              <a:buChar char="•"/>
            </a:pPr>
            <a:endParaRPr lang="en-US" sz="1600" dirty="0">
              <a:solidFill>
                <a:srgbClr val="444444"/>
              </a:solidFill>
              <a:latin typeface="Plus Jakarta Sans Medium"/>
              <a:ea typeface="Arial"/>
              <a:cs typeface="Arial"/>
            </a:endParaRPr>
          </a:p>
          <a:p>
            <a:pPr marL="285750" indent="-285750">
              <a:buFont typeface="Arial"/>
              <a:buChar char="•"/>
            </a:pPr>
            <a:r>
              <a:rPr lang="en-US" sz="1600" dirty="0">
                <a:solidFill>
                  <a:srgbClr val="444444"/>
                </a:solidFill>
                <a:latin typeface="Plus Jakarta Sans Medium"/>
                <a:ea typeface="Arial"/>
                <a:cs typeface="Arial"/>
              </a:rPr>
              <a:t>Sessions will have exercises designed to align with 11 job groups</a:t>
            </a:r>
          </a:p>
          <a:p>
            <a:pPr marL="285750" indent="-285750">
              <a:buFont typeface="Arial"/>
              <a:buChar char="•"/>
            </a:pPr>
            <a:endParaRPr lang="en-US" sz="1600" dirty="0">
              <a:solidFill>
                <a:srgbClr val="444444"/>
              </a:solidFill>
              <a:latin typeface="Plus Jakarta Sans Medium"/>
              <a:ea typeface="Arial"/>
              <a:cs typeface="Arial"/>
            </a:endParaRPr>
          </a:p>
          <a:p>
            <a:pPr marL="285750" indent="-285750">
              <a:buFont typeface="Arial"/>
              <a:buChar char="•"/>
            </a:pPr>
            <a:r>
              <a:rPr lang="en-US" sz="1600" dirty="0">
                <a:solidFill>
                  <a:srgbClr val="444444"/>
                </a:solidFill>
                <a:latin typeface="Plus Jakarta Sans Medium"/>
                <a:ea typeface="Arial"/>
                <a:cs typeface="Arial"/>
              </a:rPr>
              <a:t>At</a:t>
            </a:r>
            <a:r>
              <a:rPr lang="en-US" sz="1600" baseline="0" dirty="0">
                <a:solidFill>
                  <a:srgbClr val="444444"/>
                </a:solidFill>
                <a:latin typeface="Plus Jakarta Sans Medium"/>
                <a:ea typeface="Arial"/>
                <a:cs typeface="Arial"/>
              </a:rPr>
              <a:t> the end of the 4 sessions, attendees will be awarded the Microsoft </a:t>
            </a:r>
            <a:r>
              <a:rPr lang="en-US" sz="1600" dirty="0">
                <a:solidFill>
                  <a:srgbClr val="444444"/>
                </a:solidFill>
                <a:latin typeface="Plus Jakarta Sans Medium"/>
                <a:ea typeface="Arial"/>
                <a:cs typeface="Arial"/>
              </a:rPr>
              <a:t>badge</a:t>
            </a:r>
            <a:r>
              <a:rPr lang="en-US" sz="1600" baseline="0" dirty="0">
                <a:solidFill>
                  <a:srgbClr val="444444"/>
                </a:solidFill>
                <a:latin typeface="Plus Jakarta Sans Medium"/>
                <a:ea typeface="Arial"/>
                <a:cs typeface="Arial"/>
              </a:rPr>
              <a:t> for MS-4004</a:t>
            </a:r>
            <a:r>
              <a:rPr lang="en-US" sz="1600" dirty="0">
                <a:solidFill>
                  <a:srgbClr val="444444"/>
                </a:solidFill>
                <a:latin typeface="Plus Jakarta Sans Medium"/>
                <a:ea typeface="Arial"/>
                <a:cs typeface="Arial"/>
              </a:rPr>
              <a:t>​ </a:t>
            </a:r>
          </a:p>
          <a:p>
            <a:pPr marL="285750" indent="-285750">
              <a:buFont typeface="Arial"/>
              <a:buChar char="•"/>
            </a:pPr>
            <a:endParaRPr lang="en-US" sz="1600" dirty="0">
              <a:solidFill>
                <a:srgbClr val="444444"/>
              </a:solidFill>
              <a:latin typeface="Plus Jakarta Sans Medium"/>
              <a:ea typeface="Arial"/>
              <a:cs typeface="Arial"/>
            </a:endParaRPr>
          </a:p>
          <a:p>
            <a:pPr marL="285750" indent="-285750">
              <a:buFont typeface="Arial"/>
              <a:buChar char="•"/>
            </a:pPr>
            <a:r>
              <a:rPr lang="en-US" sz="1600" dirty="0">
                <a:solidFill>
                  <a:srgbClr val="444444"/>
                </a:solidFill>
                <a:latin typeface="Plus Jakarta Sans Medium"/>
                <a:ea typeface="Arial"/>
                <a:cs typeface="Arial"/>
              </a:rPr>
              <a:t>A Pearson Copilot badge will also be awarded</a:t>
            </a:r>
            <a:endParaRPr lang="en-US" dirty="0"/>
          </a:p>
        </p:txBody>
      </p:sp>
      <p:sp>
        <p:nvSpPr>
          <p:cNvPr id="141" name="TextBox 140">
            <a:extLst>
              <a:ext uri="{FF2B5EF4-FFF2-40B4-BE49-F238E27FC236}">
                <a16:creationId xmlns:a16="http://schemas.microsoft.com/office/drawing/2014/main" id="{2542CEE7-422B-0474-E573-2392DAFF83E3}"/>
              </a:ext>
            </a:extLst>
          </p:cNvPr>
          <p:cNvSpPr txBox="1"/>
          <p:nvPr/>
        </p:nvSpPr>
        <p:spPr>
          <a:xfrm>
            <a:off x="9088489" y="1712960"/>
            <a:ext cx="2718969" cy="169277"/>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100" dirty="0">
              <a:solidFill>
                <a:schemeClr val="tx2"/>
              </a:solidFill>
              <a:cs typeface="Plus Jakarta Sans"/>
            </a:endParaRPr>
          </a:p>
        </p:txBody>
      </p:sp>
      <p:sp>
        <p:nvSpPr>
          <p:cNvPr id="2" name="Rectangle 1">
            <a:extLst>
              <a:ext uri="{FF2B5EF4-FFF2-40B4-BE49-F238E27FC236}">
                <a16:creationId xmlns:a16="http://schemas.microsoft.com/office/drawing/2014/main" id="{20FA65C9-E0FA-332B-3A2F-37CB0BD41CCF}"/>
              </a:ext>
            </a:extLst>
          </p:cNvPr>
          <p:cNvSpPr/>
          <p:nvPr/>
        </p:nvSpPr>
        <p:spPr>
          <a:xfrm>
            <a:off x="4277700" y="135924"/>
            <a:ext cx="3708060" cy="6456605"/>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00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17DE7-F2A1-306A-C277-6A6EAFEAB8FB}"/>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89A5110F-DF0B-023E-D988-D8F8C56B4DAA}"/>
              </a:ext>
            </a:extLst>
          </p:cNvPr>
          <p:cNvSpPr>
            <a:spLocks noGrp="1"/>
          </p:cNvSpPr>
          <p:nvPr>
            <p:ph type="title"/>
          </p:nvPr>
        </p:nvSpPr>
        <p:spPr>
          <a:xfrm>
            <a:off x="550164" y="701040"/>
            <a:ext cx="5614416" cy="2060448"/>
          </a:xfrm>
        </p:spPr>
        <p:txBody>
          <a:bodyPr/>
          <a:lstStyle/>
          <a:p>
            <a:r>
              <a:rPr lang="en-US" dirty="0"/>
              <a:t>Badges</a:t>
            </a:r>
          </a:p>
        </p:txBody>
      </p:sp>
      <p:sp>
        <p:nvSpPr>
          <p:cNvPr id="4" name="Footer Placeholder 3">
            <a:extLst>
              <a:ext uri="{FF2B5EF4-FFF2-40B4-BE49-F238E27FC236}">
                <a16:creationId xmlns:a16="http://schemas.microsoft.com/office/drawing/2014/main" id="{15388638-9FB7-D1EE-6685-9FBED2D28D07}"/>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4A3B7060-67CF-FD85-967A-E24E6CD32801}"/>
              </a:ext>
            </a:extLst>
          </p:cNvPr>
          <p:cNvSpPr>
            <a:spLocks noGrp="1"/>
          </p:cNvSpPr>
          <p:nvPr>
            <p:ph type="sldNum" sz="quarter" idx="12"/>
          </p:nvPr>
        </p:nvSpPr>
        <p:spPr/>
        <p:txBody>
          <a:bodyPr/>
          <a:lstStyle/>
          <a:p>
            <a:fld id="{27BB625B-AB5A-C845-B50B-ED205C3DDF7A}" type="slidenum">
              <a:rPr lang="en-US" noProof="0" smtClean="0"/>
              <a:pPr/>
              <a:t>5</a:t>
            </a:fld>
            <a:endParaRPr lang="en-US" noProof="0"/>
          </a:p>
        </p:txBody>
      </p:sp>
      <p:pic>
        <p:nvPicPr>
          <p:cNvPr id="1026" name="Picture 2">
            <a:extLst>
              <a:ext uri="{FF2B5EF4-FFF2-40B4-BE49-F238E27FC236}">
                <a16:creationId xmlns:a16="http://schemas.microsoft.com/office/drawing/2014/main" id="{334E7AB0-5826-82BA-34C1-AB6462BABDF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53384" y="273600"/>
            <a:ext cx="8491855" cy="623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558C015-D579-5534-FABF-AD60DFB4617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C99D92C4-308F-CE80-9C5B-E06F5E448FAD}"/>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2DA6530E-B7F3-9229-130B-505D91360A09}"/>
              </a:ext>
            </a:extLst>
          </p:cNvPr>
          <p:cNvSpPr>
            <a:spLocks noGrp="1"/>
          </p:cNvSpPr>
          <p:nvPr>
            <p:ph type="body" sz="quarter" idx="21"/>
          </p:nvPr>
        </p:nvSpPr>
        <p:spPr/>
        <p:txBody>
          <a:bodyPr/>
          <a:lstStyle/>
          <a:p>
            <a:r>
              <a:rPr lang="en-US" dirty="0"/>
              <a:t>1</a:t>
            </a:r>
          </a:p>
        </p:txBody>
      </p:sp>
      <p:sp>
        <p:nvSpPr>
          <p:cNvPr id="5" name="Text Placeholder 4">
            <a:extLst>
              <a:ext uri="{FF2B5EF4-FFF2-40B4-BE49-F238E27FC236}">
                <a16:creationId xmlns:a16="http://schemas.microsoft.com/office/drawing/2014/main" id="{031A5492-5243-ABFE-B0D7-2945456F5297}"/>
              </a:ext>
            </a:extLst>
          </p:cNvPr>
          <p:cNvSpPr>
            <a:spLocks noGrp="1"/>
          </p:cNvSpPr>
          <p:nvPr>
            <p:ph type="body" sz="quarter" idx="15"/>
          </p:nvPr>
        </p:nvSpPr>
        <p:spPr/>
        <p:txBody>
          <a:bodyPr/>
          <a:lstStyle/>
          <a:p>
            <a:r>
              <a:rPr lang="en-US" sz="2000" dirty="0"/>
              <a:t>Introduction to Prompt Writing</a:t>
            </a:r>
          </a:p>
        </p:txBody>
      </p:sp>
      <p:sp>
        <p:nvSpPr>
          <p:cNvPr id="6" name="Text Placeholder 5">
            <a:extLst>
              <a:ext uri="{FF2B5EF4-FFF2-40B4-BE49-F238E27FC236}">
                <a16:creationId xmlns:a16="http://schemas.microsoft.com/office/drawing/2014/main" id="{35CC1337-3181-3593-4198-60A3765F2348}"/>
              </a:ext>
            </a:extLst>
          </p:cNvPr>
          <p:cNvSpPr>
            <a:spLocks noGrp="1"/>
          </p:cNvSpPr>
          <p:nvPr>
            <p:ph type="body" sz="quarter" idx="22"/>
          </p:nvPr>
        </p:nvSpPr>
        <p:spPr/>
        <p:txBody>
          <a:bodyPr/>
          <a:lstStyle/>
          <a:p>
            <a:r>
              <a:rPr lang="en-US" dirty="0"/>
              <a:t>2</a:t>
            </a:r>
          </a:p>
        </p:txBody>
      </p:sp>
      <p:sp>
        <p:nvSpPr>
          <p:cNvPr id="7" name="Text Placeholder 6">
            <a:extLst>
              <a:ext uri="{FF2B5EF4-FFF2-40B4-BE49-F238E27FC236}">
                <a16:creationId xmlns:a16="http://schemas.microsoft.com/office/drawing/2014/main" id="{10C6A4E8-A4C4-D05B-9373-3994D1F5C376}"/>
              </a:ext>
            </a:extLst>
          </p:cNvPr>
          <p:cNvSpPr>
            <a:spLocks noGrp="1"/>
          </p:cNvSpPr>
          <p:nvPr>
            <p:ph type="body" sz="quarter" idx="17"/>
          </p:nvPr>
        </p:nvSpPr>
        <p:spPr/>
        <p:txBody>
          <a:bodyPr/>
          <a:lstStyle/>
          <a:p>
            <a:r>
              <a:rPr lang="en-US" sz="2000" dirty="0"/>
              <a:t>Core Elements of an</a:t>
            </a:r>
          </a:p>
          <a:p>
            <a:r>
              <a:rPr lang="en-US" sz="2000" dirty="0"/>
              <a:t>Effective Prompt</a:t>
            </a:r>
          </a:p>
        </p:txBody>
      </p:sp>
      <p:sp>
        <p:nvSpPr>
          <p:cNvPr id="20" name="Text Placeholder 19">
            <a:extLst>
              <a:ext uri="{FF2B5EF4-FFF2-40B4-BE49-F238E27FC236}">
                <a16:creationId xmlns:a16="http://schemas.microsoft.com/office/drawing/2014/main" id="{620EB706-89C0-9C45-0582-565754049933}"/>
              </a:ext>
            </a:extLst>
          </p:cNvPr>
          <p:cNvSpPr>
            <a:spLocks noGrp="1"/>
          </p:cNvSpPr>
          <p:nvPr>
            <p:ph type="body" sz="quarter" idx="23"/>
          </p:nvPr>
        </p:nvSpPr>
        <p:spPr/>
        <p:txBody>
          <a:bodyPr/>
          <a:lstStyle/>
          <a:p>
            <a:r>
              <a:rPr lang="en-US" dirty="0"/>
              <a:t>3</a:t>
            </a:r>
          </a:p>
        </p:txBody>
      </p:sp>
      <p:sp>
        <p:nvSpPr>
          <p:cNvPr id="18" name="Text Placeholder 17">
            <a:extLst>
              <a:ext uri="{FF2B5EF4-FFF2-40B4-BE49-F238E27FC236}">
                <a16:creationId xmlns:a16="http://schemas.microsoft.com/office/drawing/2014/main" id="{1F42AD16-6D33-4DF6-BCC1-95172C544332}"/>
              </a:ext>
            </a:extLst>
          </p:cNvPr>
          <p:cNvSpPr>
            <a:spLocks noGrp="1"/>
          </p:cNvSpPr>
          <p:nvPr>
            <p:ph type="body" sz="quarter" idx="19"/>
          </p:nvPr>
        </p:nvSpPr>
        <p:spPr/>
        <p:txBody>
          <a:bodyPr/>
          <a:lstStyle/>
          <a:p>
            <a:r>
              <a:rPr lang="en-US" sz="2000" dirty="0"/>
              <a:t>Best Practices for</a:t>
            </a:r>
          </a:p>
          <a:p>
            <a:r>
              <a:rPr lang="en-US" sz="2000" dirty="0"/>
              <a:t>Prompt Writing</a:t>
            </a:r>
          </a:p>
        </p:txBody>
      </p:sp>
      <p:sp>
        <p:nvSpPr>
          <p:cNvPr id="16" name="Footer Placeholder 15">
            <a:extLst>
              <a:ext uri="{FF2B5EF4-FFF2-40B4-BE49-F238E27FC236}">
                <a16:creationId xmlns:a16="http://schemas.microsoft.com/office/drawing/2014/main" id="{C76586CE-1851-D8F1-E8A3-9D1391CBA3C1}"/>
              </a:ext>
            </a:extLst>
          </p:cNvPr>
          <p:cNvSpPr>
            <a:spLocks noGrp="1"/>
          </p:cNvSpPr>
          <p:nvPr>
            <p:ph type="ftr" sz="quarter" idx="12"/>
          </p:nvPr>
        </p:nvSpPr>
        <p:spPr/>
        <p:txBody>
          <a:bodyPr/>
          <a:lstStyle/>
          <a:p>
            <a:r>
              <a:rPr lang="en-US" noProof="0"/>
              <a:t>Copyright 2025 Pearson. All rights reserved.</a:t>
            </a:r>
          </a:p>
        </p:txBody>
      </p:sp>
      <p:sp>
        <p:nvSpPr>
          <p:cNvPr id="24" name="Text Placeholder 23">
            <a:extLst>
              <a:ext uri="{FF2B5EF4-FFF2-40B4-BE49-F238E27FC236}">
                <a16:creationId xmlns:a16="http://schemas.microsoft.com/office/drawing/2014/main" id="{A3846187-DFC1-5256-15B5-EAD091367A0C}"/>
              </a:ext>
            </a:extLst>
          </p:cNvPr>
          <p:cNvSpPr>
            <a:spLocks noGrp="1"/>
          </p:cNvSpPr>
          <p:nvPr>
            <p:ph type="body" sz="quarter" idx="24"/>
          </p:nvPr>
        </p:nvSpPr>
        <p:spPr/>
        <p:txBody>
          <a:bodyPr/>
          <a:lstStyle/>
          <a:p>
            <a:endParaRPr lang="en-US"/>
          </a:p>
        </p:txBody>
      </p:sp>
      <p:sp>
        <p:nvSpPr>
          <p:cNvPr id="26" name="Text Placeholder 25">
            <a:extLst>
              <a:ext uri="{FF2B5EF4-FFF2-40B4-BE49-F238E27FC236}">
                <a16:creationId xmlns:a16="http://schemas.microsoft.com/office/drawing/2014/main" id="{BBB9F07B-C177-7936-2867-A4491C8C1B94}"/>
              </a:ext>
            </a:extLst>
          </p:cNvPr>
          <p:cNvSpPr>
            <a:spLocks noGrp="1"/>
          </p:cNvSpPr>
          <p:nvPr>
            <p:ph type="body" sz="quarter" idx="25"/>
          </p:nvPr>
        </p:nvSpPr>
        <p:spPr/>
        <p:txBody>
          <a:bodyPr/>
          <a:lstStyle/>
          <a:p>
            <a:endParaRPr lang="en-US"/>
          </a:p>
        </p:txBody>
      </p:sp>
      <p:sp>
        <p:nvSpPr>
          <p:cNvPr id="28" name="Text Placeholder 27">
            <a:extLst>
              <a:ext uri="{FF2B5EF4-FFF2-40B4-BE49-F238E27FC236}">
                <a16:creationId xmlns:a16="http://schemas.microsoft.com/office/drawing/2014/main" id="{EE2FFD1F-AD96-A684-2716-7CA87C116D7D}"/>
              </a:ext>
            </a:extLst>
          </p:cNvPr>
          <p:cNvSpPr>
            <a:spLocks noGrp="1"/>
          </p:cNvSpPr>
          <p:nvPr>
            <p:ph type="body" sz="quarter" idx="18"/>
          </p:nvPr>
        </p:nvSpPr>
        <p:spPr/>
        <p:txBody>
          <a:bodyPr/>
          <a:lstStyle/>
          <a:p>
            <a:endParaRPr lang="en-US"/>
          </a:p>
        </p:txBody>
      </p:sp>
      <p:sp>
        <p:nvSpPr>
          <p:cNvPr id="29" name="Rectangle 28">
            <a:extLst>
              <a:ext uri="{FF2B5EF4-FFF2-40B4-BE49-F238E27FC236}">
                <a16:creationId xmlns:a16="http://schemas.microsoft.com/office/drawing/2014/main" id="{059CE196-AD3A-C195-ABF1-DDB864792620}"/>
              </a:ext>
            </a:extLst>
          </p:cNvPr>
          <p:cNvSpPr/>
          <p:nvPr/>
        </p:nvSpPr>
        <p:spPr>
          <a:xfrm>
            <a:off x="7600443" y="1515100"/>
            <a:ext cx="4417386" cy="5212271"/>
          </a:xfrm>
          <a:prstGeom prst="rect">
            <a:avLst/>
          </a:prstGeom>
          <a:solidFill>
            <a:srgbClr val="0D004D"/>
          </a:solidFill>
          <a:ln>
            <a:solidFill>
              <a:srgbClr val="0D0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9">
            <a:extLst>
              <a:ext uri="{FF2B5EF4-FFF2-40B4-BE49-F238E27FC236}">
                <a16:creationId xmlns:a16="http://schemas.microsoft.com/office/drawing/2014/main" id="{95F3BC0C-AC1D-793B-A375-385BC4A615C2}"/>
              </a:ext>
            </a:extLst>
          </p:cNvPr>
          <p:cNvSpPr txBox="1">
            <a:spLocks/>
          </p:cNvSpPr>
          <p:nvPr/>
        </p:nvSpPr>
        <p:spPr bwMode="white">
          <a:xfrm>
            <a:off x="3382283" y="5185716"/>
            <a:ext cx="1207008" cy="83099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5400" kern="1200">
                <a:solidFill>
                  <a:srgbClr val="C1BFFF"/>
                </a:solidFill>
                <a:latin typeface="+mj-lt"/>
                <a:ea typeface="+mn-ea"/>
                <a:cs typeface="+mn-cs"/>
              </a:defRPr>
            </a:lvl1pPr>
            <a:lvl2pPr marL="4608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31" name="Text Placeholder 17">
            <a:extLst>
              <a:ext uri="{FF2B5EF4-FFF2-40B4-BE49-F238E27FC236}">
                <a16:creationId xmlns:a16="http://schemas.microsoft.com/office/drawing/2014/main" id="{41C6DD8D-FA26-C3DA-07A6-ECC01EF688BD}"/>
              </a:ext>
            </a:extLst>
          </p:cNvPr>
          <p:cNvSpPr txBox="1">
            <a:spLocks/>
          </p:cNvSpPr>
          <p:nvPr/>
        </p:nvSpPr>
        <p:spPr bwMode="white">
          <a:xfrm>
            <a:off x="4463999" y="5401115"/>
            <a:ext cx="2494321" cy="71105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400" kern="1200">
                <a:solidFill>
                  <a:schemeClr val="tx1"/>
                </a:solidFill>
                <a:latin typeface="Plus Jakarta Sans Medium" pitchFamily="2" charset="0"/>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sz="2000" dirty="0"/>
              <a:t>Practice Exercises</a:t>
            </a:r>
          </a:p>
        </p:txBody>
      </p:sp>
    </p:spTree>
    <p:extLst>
      <p:ext uri="{BB962C8B-B14F-4D97-AF65-F5344CB8AC3E}">
        <p14:creationId xmlns:p14="http://schemas.microsoft.com/office/powerpoint/2010/main" val="318609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713D-DC3A-35F7-77FE-BFF46D8B0045}"/>
              </a:ext>
            </a:extLst>
          </p:cNvPr>
          <p:cNvSpPr>
            <a:spLocks noGrp="1"/>
          </p:cNvSpPr>
          <p:nvPr>
            <p:ph type="title"/>
          </p:nvPr>
        </p:nvSpPr>
        <p:spPr>
          <a:xfrm>
            <a:off x="548639" y="548640"/>
            <a:ext cx="8287385" cy="3466131"/>
          </a:xfrm>
        </p:spPr>
        <p:txBody>
          <a:bodyPr anchor="b">
            <a:normAutofit/>
          </a:bodyPr>
          <a:lstStyle/>
          <a:p>
            <a:r>
              <a:rPr lang="en-US" dirty="0"/>
              <a:t>Introduction to Prompt Writing</a:t>
            </a:r>
          </a:p>
        </p:txBody>
      </p:sp>
      <p:sp>
        <p:nvSpPr>
          <p:cNvPr id="10" name="Text Placeholder 2">
            <a:extLst>
              <a:ext uri="{FF2B5EF4-FFF2-40B4-BE49-F238E27FC236}">
                <a16:creationId xmlns:a16="http://schemas.microsoft.com/office/drawing/2014/main" id="{FA3D23CA-7451-C867-F712-A80275A72E5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786DB75D-7C27-9F7A-8F69-A95F941797A0}"/>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4E0034B7-5FBE-3B96-D4C0-DD3DB5480574}"/>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7</a:t>
            </a:fld>
            <a:endParaRPr lang="en-US"/>
          </a:p>
        </p:txBody>
      </p:sp>
    </p:spTree>
    <p:extLst>
      <p:ext uri="{BB962C8B-B14F-4D97-AF65-F5344CB8AC3E}">
        <p14:creationId xmlns:p14="http://schemas.microsoft.com/office/powerpoint/2010/main" val="407747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0FA3-C650-7CF0-9E1D-DB199AFBDB3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DF7ED064-89A9-6FAE-59A8-8CB356135E89}"/>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BE4FAB47-A525-3B6F-4799-E8A26DAC7DCB}"/>
              </a:ext>
            </a:extLst>
          </p:cNvPr>
          <p:cNvSpPr>
            <a:spLocks noGrp="1"/>
          </p:cNvSpPr>
          <p:nvPr>
            <p:ph type="title"/>
          </p:nvPr>
        </p:nvSpPr>
        <p:spPr/>
        <p:txBody>
          <a:bodyPr/>
          <a:lstStyle/>
          <a:p>
            <a:r>
              <a:rPr lang="en-US" dirty="0"/>
              <a:t>What is Prompt Writing?</a:t>
            </a:r>
          </a:p>
        </p:txBody>
      </p:sp>
      <p:sp>
        <p:nvSpPr>
          <p:cNvPr id="8" name="Content Placeholder 7">
            <a:extLst>
              <a:ext uri="{FF2B5EF4-FFF2-40B4-BE49-F238E27FC236}">
                <a16:creationId xmlns:a16="http://schemas.microsoft.com/office/drawing/2014/main" id="{F0E24A88-EF7B-5A69-E1D8-92B21BBAAF18}"/>
              </a:ext>
            </a:extLst>
          </p:cNvPr>
          <p:cNvSpPr>
            <a:spLocks noGrp="1"/>
          </p:cNvSpPr>
          <p:nvPr>
            <p:ph idx="1"/>
          </p:nvPr>
        </p:nvSpPr>
        <p:spPr>
          <a:xfrm>
            <a:off x="550164" y="1992086"/>
            <a:ext cx="5545836" cy="3771050"/>
          </a:xfrm>
        </p:spPr>
        <p:txBody>
          <a:bodyPr/>
          <a:lstStyle/>
          <a:p>
            <a:pPr marL="457200" indent="-457200">
              <a:spcAft>
                <a:spcPts val="1800"/>
              </a:spcAft>
              <a:buFont typeface="Arial" panose="020B0604020202020204" pitchFamily="34" charset="0"/>
              <a:buChar char="•"/>
            </a:pPr>
            <a:r>
              <a:rPr lang="en-US" sz="2800" dirty="0"/>
              <a:t>Prompt = </a:t>
            </a:r>
            <a:br>
              <a:rPr lang="en-US" sz="2800" dirty="0"/>
            </a:br>
            <a:r>
              <a:rPr lang="en-US" sz="2800" dirty="0"/>
              <a:t>The instructions given to Copilot to perform a task.</a:t>
            </a:r>
          </a:p>
          <a:p>
            <a:pPr marL="457200" indent="-457200">
              <a:spcAft>
                <a:spcPts val="1800"/>
              </a:spcAft>
              <a:buFont typeface="Arial" panose="020B0604020202020204" pitchFamily="34" charset="0"/>
              <a:buChar char="•"/>
            </a:pPr>
            <a:r>
              <a:rPr lang="en-US" sz="2800" dirty="0"/>
              <a:t>Copilot = </a:t>
            </a:r>
            <a:br>
              <a:rPr lang="en-US" sz="2800" dirty="0"/>
            </a:br>
            <a:r>
              <a:rPr lang="en-US" sz="2800" dirty="0"/>
              <a:t>Your personal AI assistant!</a:t>
            </a:r>
          </a:p>
        </p:txBody>
      </p:sp>
      <p:sp>
        <p:nvSpPr>
          <p:cNvPr id="9" name="Text Placeholder 8">
            <a:extLst>
              <a:ext uri="{FF2B5EF4-FFF2-40B4-BE49-F238E27FC236}">
                <a16:creationId xmlns:a16="http://schemas.microsoft.com/office/drawing/2014/main" id="{D29D08E4-FBB7-FE35-F406-FE43D25B807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123CEF7B-8BAE-5A3B-03B1-1C28A0993855}"/>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4B2855E8-BAA3-D124-0C55-A60ED51FC737}"/>
              </a:ext>
            </a:extLst>
          </p:cNvPr>
          <p:cNvSpPr>
            <a:spLocks noGrp="1"/>
          </p:cNvSpPr>
          <p:nvPr>
            <p:ph type="sldNum" sz="quarter" idx="12"/>
          </p:nvPr>
        </p:nvSpPr>
        <p:spPr/>
        <p:txBody>
          <a:bodyPr/>
          <a:lstStyle/>
          <a:p>
            <a:fld id="{27BB625B-AB5A-C845-B50B-ED205C3DDF7A}" type="slidenum">
              <a:rPr lang="en-US" noProof="0" smtClean="0"/>
              <a:pPr/>
              <a:t>8</a:t>
            </a:fld>
            <a:endParaRPr lang="en-US" noProof="0"/>
          </a:p>
        </p:txBody>
      </p:sp>
      <p:pic>
        <p:nvPicPr>
          <p:cNvPr id="2" name="Picture 1">
            <a:extLst>
              <a:ext uri="{FF2B5EF4-FFF2-40B4-BE49-F238E27FC236}">
                <a16:creationId xmlns:a16="http://schemas.microsoft.com/office/drawing/2014/main" id="{9E6DBF67-733C-D36C-08B8-F5156657DED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482443" y="1424512"/>
            <a:ext cx="4962285" cy="4962285"/>
          </a:xfrm>
          <a:prstGeom prst="rect">
            <a:avLst/>
          </a:prstGeom>
        </p:spPr>
      </p:pic>
    </p:spTree>
    <p:extLst>
      <p:ext uri="{BB962C8B-B14F-4D97-AF65-F5344CB8AC3E}">
        <p14:creationId xmlns:p14="http://schemas.microsoft.com/office/powerpoint/2010/main" val="128010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DAD6D-792A-FA68-8DD3-691741BC1E8D}"/>
            </a:ext>
          </a:extLst>
        </p:cNvPr>
        <p:cNvGrpSpPr/>
        <p:nvPr/>
      </p:nvGrpSpPr>
      <p:grpSpPr>
        <a:xfrm>
          <a:off x="0" y="0"/>
          <a:ext cx="0" cy="0"/>
          <a:chOff x="0" y="0"/>
          <a:chExt cx="0" cy="0"/>
        </a:xfrm>
      </p:grpSpPr>
      <p:sp>
        <p:nvSpPr>
          <p:cNvPr id="54" name="Text Placeholder 53">
            <a:extLst>
              <a:ext uri="{FF2B5EF4-FFF2-40B4-BE49-F238E27FC236}">
                <a16:creationId xmlns:a16="http://schemas.microsoft.com/office/drawing/2014/main" id="{6AC37020-3836-78BB-3E2A-AA5B66BC95FC}"/>
              </a:ext>
            </a:extLst>
          </p:cNvPr>
          <p:cNvSpPr>
            <a:spLocks noGrp="1"/>
          </p:cNvSpPr>
          <p:nvPr>
            <p:ph type="body" sz="quarter" idx="27"/>
          </p:nvPr>
        </p:nvSpPr>
        <p:spPr/>
        <p:txBody>
          <a:bodyPr/>
          <a:lstStyle/>
          <a:p>
            <a:endParaRPr lang="en-US"/>
          </a:p>
        </p:txBody>
      </p:sp>
      <p:sp>
        <p:nvSpPr>
          <p:cNvPr id="38" name="Title 37">
            <a:extLst>
              <a:ext uri="{FF2B5EF4-FFF2-40B4-BE49-F238E27FC236}">
                <a16:creationId xmlns:a16="http://schemas.microsoft.com/office/drawing/2014/main" id="{F2098E81-5C9B-B4D2-4DE6-266E3CBD61AA}"/>
              </a:ext>
            </a:extLst>
          </p:cNvPr>
          <p:cNvSpPr>
            <a:spLocks noGrp="1"/>
          </p:cNvSpPr>
          <p:nvPr>
            <p:ph type="title"/>
          </p:nvPr>
        </p:nvSpPr>
        <p:spPr/>
        <p:txBody>
          <a:bodyPr/>
          <a:lstStyle/>
          <a:p>
            <a:r>
              <a:rPr lang="en-US" dirty="0"/>
              <a:t>What is Microsoft 365 Copilot?</a:t>
            </a:r>
          </a:p>
        </p:txBody>
      </p:sp>
      <p:sp>
        <p:nvSpPr>
          <p:cNvPr id="39" name="Content Placeholder 38">
            <a:extLst>
              <a:ext uri="{FF2B5EF4-FFF2-40B4-BE49-F238E27FC236}">
                <a16:creationId xmlns:a16="http://schemas.microsoft.com/office/drawing/2014/main" id="{B79CBE9A-0568-FAD2-7EAF-3CA45371E317}"/>
              </a:ext>
            </a:extLst>
          </p:cNvPr>
          <p:cNvSpPr>
            <a:spLocks noGrp="1"/>
          </p:cNvSpPr>
          <p:nvPr>
            <p:ph idx="1"/>
          </p:nvPr>
        </p:nvSpPr>
        <p:spPr/>
        <p:txBody>
          <a:bodyPr/>
          <a:lstStyle/>
          <a:p>
            <a:pPr marL="285750" indent="-285750">
              <a:buFont typeface="Arial" panose="020B0604020202020204" pitchFamily="34" charset="0"/>
              <a:buChar char="•"/>
            </a:pPr>
            <a:r>
              <a:rPr lang="en-US" sz="2400" dirty="0"/>
              <a:t>AI-powered assistant integrated across Microsoft 365 apps.</a:t>
            </a:r>
          </a:p>
          <a:p>
            <a:pPr marL="285750" indent="-285750">
              <a:buFont typeface="Arial" panose="020B0604020202020204" pitchFamily="34" charset="0"/>
              <a:buChar char="•"/>
            </a:pPr>
            <a:r>
              <a:rPr lang="en-US" sz="2400" dirty="0"/>
              <a:t>Core purpose: Augmenting human capabilities.</a:t>
            </a:r>
          </a:p>
          <a:p>
            <a:pPr marL="285750" indent="-285750">
              <a:buFont typeface="Arial" panose="020B0604020202020204" pitchFamily="34" charset="0"/>
              <a:buChar char="•"/>
            </a:pPr>
            <a:r>
              <a:rPr lang="en-US" sz="2400" dirty="0"/>
              <a:t>Underlying Technology: Large Language Models (LLMs).</a:t>
            </a:r>
          </a:p>
        </p:txBody>
      </p:sp>
      <p:sp>
        <p:nvSpPr>
          <p:cNvPr id="53" name="Text Placeholder 52">
            <a:extLst>
              <a:ext uri="{FF2B5EF4-FFF2-40B4-BE49-F238E27FC236}">
                <a16:creationId xmlns:a16="http://schemas.microsoft.com/office/drawing/2014/main" id="{834B44F4-C139-84F1-3FB7-63A83BD2472E}"/>
              </a:ext>
            </a:extLst>
          </p:cNvPr>
          <p:cNvSpPr>
            <a:spLocks noGrp="1"/>
          </p:cNvSpPr>
          <p:nvPr>
            <p:ph type="body" sz="quarter" idx="14"/>
          </p:nvPr>
        </p:nvSpPr>
        <p:spPr/>
        <p:txBody>
          <a:bodyPr/>
          <a:lstStyle/>
          <a:p>
            <a:endParaRPr lang="en-US"/>
          </a:p>
        </p:txBody>
      </p:sp>
      <p:sp>
        <p:nvSpPr>
          <p:cNvPr id="16" name="Footer Placeholder 15">
            <a:extLst>
              <a:ext uri="{FF2B5EF4-FFF2-40B4-BE49-F238E27FC236}">
                <a16:creationId xmlns:a16="http://schemas.microsoft.com/office/drawing/2014/main" id="{7AFD8F9B-4190-A63E-8CE5-9C5A4C8DE2FA}"/>
              </a:ext>
            </a:extLst>
          </p:cNvPr>
          <p:cNvSpPr>
            <a:spLocks noGrp="1"/>
          </p:cNvSpPr>
          <p:nvPr>
            <p:ph type="ftr" sz="quarter" idx="11"/>
          </p:nvPr>
        </p:nvSpPr>
        <p:spPr/>
        <p:txBody>
          <a:bodyPr/>
          <a:lstStyle/>
          <a:p>
            <a:r>
              <a:rPr lang="en-US" noProof="0"/>
              <a:t>Copyright 2025 Pearson. All rights reserved.</a:t>
            </a:r>
          </a:p>
        </p:txBody>
      </p:sp>
      <p:sp>
        <p:nvSpPr>
          <p:cNvPr id="17" name="Slide Number Placeholder 16">
            <a:extLst>
              <a:ext uri="{FF2B5EF4-FFF2-40B4-BE49-F238E27FC236}">
                <a16:creationId xmlns:a16="http://schemas.microsoft.com/office/drawing/2014/main" id="{E1453AF8-3E03-2125-730F-BB413F9B149A}"/>
              </a:ext>
            </a:extLst>
          </p:cNvPr>
          <p:cNvSpPr>
            <a:spLocks noGrp="1"/>
          </p:cNvSpPr>
          <p:nvPr>
            <p:ph type="sldNum" sz="quarter" idx="12"/>
          </p:nvPr>
        </p:nvSpPr>
        <p:spPr/>
        <p:txBody>
          <a:bodyPr/>
          <a:lstStyle/>
          <a:p>
            <a:fld id="{27BB625B-AB5A-C845-B50B-ED205C3DDF7A}" type="slidenum">
              <a:rPr lang="en-US" noProof="0" smtClean="0"/>
              <a:pPr/>
              <a:t>9</a:t>
            </a:fld>
            <a:endParaRPr lang="en-US" noProof="0"/>
          </a:p>
        </p:txBody>
      </p:sp>
      <p:pic>
        <p:nvPicPr>
          <p:cNvPr id="2" name="Picture 4" descr="Microsoft Copilot Logo PNG Vector - BrandLogo">
            <a:extLst>
              <a:ext uri="{FF2B5EF4-FFF2-40B4-BE49-F238E27FC236}">
                <a16:creationId xmlns:a16="http://schemas.microsoft.com/office/drawing/2014/main" id="{EC941B88-4A22-B492-344E-929B925FF7B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43836" y="273600"/>
            <a:ext cx="1098000" cy="109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733863"/>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5567F57-78B4-46F6-80D2-A007D6BF718A}">
  <ds:schemaRefs>
    <ds:schemaRef ds:uri="http://schemas.microsoft.com/sharepoint/v3/contenttype/forms"/>
  </ds:schemaRefs>
</ds:datastoreItem>
</file>

<file path=customXml/itemProps3.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8551</TotalTime>
  <Words>2133</Words>
  <Application>Microsoft Office PowerPoint</Application>
  <PresentationFormat>Widescreen</PresentationFormat>
  <Paragraphs>259</Paragraphs>
  <Slides>26</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26</vt:i4>
      </vt:variant>
    </vt:vector>
  </HeadingPairs>
  <TitlesOfParts>
    <vt:vector size="37" baseType="lpstr">
      <vt:lpstr>Plus Jakarta Sans</vt:lpstr>
      <vt:lpstr>Calibri</vt:lpstr>
      <vt:lpstr>Arial</vt:lpstr>
      <vt:lpstr>Plus Jakarta Sans Medium</vt:lpstr>
      <vt:lpstr>Plus Jakarta Sans SemiBold</vt:lpstr>
      <vt:lpstr>Plus Jakarta Sans ExtraLight</vt:lpstr>
      <vt:lpstr>Wingdings</vt:lpstr>
      <vt:lpstr>Pearson Theme</vt:lpstr>
      <vt:lpstr>1_Pearson Theme</vt:lpstr>
      <vt:lpstr>2_Pearson Theme</vt:lpstr>
      <vt:lpstr>3_Pearson Theme</vt:lpstr>
      <vt:lpstr>Lesson 1: Crafting Effective Prompts for Copilot</vt:lpstr>
      <vt:lpstr>PowerPoint Presentation</vt:lpstr>
      <vt:lpstr>Pearson’s  Copilot Training</vt:lpstr>
      <vt:lpstr>PowerPoint Presentation</vt:lpstr>
      <vt:lpstr>Badges</vt:lpstr>
      <vt:lpstr>Outline</vt:lpstr>
      <vt:lpstr>Introduction to Prompt Writing</vt:lpstr>
      <vt:lpstr>What is Prompt Writing?</vt:lpstr>
      <vt:lpstr>What is Microsoft 365 Copilot?</vt:lpstr>
      <vt:lpstr>How Copilot Works</vt:lpstr>
      <vt:lpstr>The Art of Prompting</vt:lpstr>
      <vt:lpstr>Core Elements of an Effective Prompt</vt:lpstr>
      <vt:lpstr>Core Elements of an Effective Prompt</vt:lpstr>
      <vt:lpstr>Goal</vt:lpstr>
      <vt:lpstr>Context</vt:lpstr>
      <vt:lpstr>Source</vt:lpstr>
      <vt:lpstr>Expectations</vt:lpstr>
      <vt:lpstr>Sample Prompts</vt:lpstr>
      <vt:lpstr>Sample Prompts</vt:lpstr>
      <vt:lpstr>Sample Prompts</vt:lpstr>
      <vt:lpstr>Best Practices for Writing Prompts</vt:lpstr>
      <vt:lpstr>Best Practices for Writing Prompts</vt:lpstr>
      <vt:lpstr>Let’s try writing some prompts!</vt:lpstr>
      <vt:lpstr>Next Steps and  Action Items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392</cp:revision>
  <dcterms:created xsi:type="dcterms:W3CDTF">2025-06-03T12:15:21Z</dcterms:created>
  <dcterms:modified xsi:type="dcterms:W3CDTF">2025-09-15T04:10:53Z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